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1290" r:id="rId5"/>
    <p:sldId id="1079" r:id="rId6"/>
    <p:sldId id="260" r:id="rId7"/>
    <p:sldId id="921" r:id="rId8"/>
    <p:sldId id="1456" r:id="rId9"/>
    <p:sldId id="261" r:id="rId10"/>
    <p:sldId id="1175" r:id="rId11"/>
    <p:sldId id="1457" r:id="rId12"/>
    <p:sldId id="1458" r:id="rId13"/>
    <p:sldId id="262" r:id="rId14"/>
    <p:sldId id="1183" r:id="rId15"/>
    <p:sldId id="1144" r:id="rId16"/>
    <p:sldId id="263" r:id="rId17"/>
  </p:sldIdLst>
  <p:sldSz cx="12192000" cy="6858000"/>
  <p:notesSz cx="6858000" cy="9144000"/>
  <p:embeddedFontLst>
    <p:embeddedFont>
      <p:font typeface="MiSans Normal" panose="020B0604020202020204" charset="-122"/>
      <p:regular r:id="rId19"/>
    </p:embeddedFont>
    <p:embeddedFont>
      <p:font typeface="MiSans" pitchFamily="50" charset="-122"/>
      <p:regular r:id="rId20"/>
      <p:bold r:id="rId21"/>
    </p:embeddedFont>
    <p:embeddedFont>
      <p:font typeface="Segoe UI" panose="020B0502040204020203" pitchFamily="34" charset="0"/>
      <p:regular r:id="rId22"/>
      <p:bold r:id="rId23"/>
      <p:italic r:id="rId24"/>
      <p:boldItalic r:id="rId25"/>
    </p:embeddedFont>
    <p:embeddedFont>
      <p:font typeface="等线" panose="02010600030101010101" pitchFamily="2" charset="-122"/>
      <p:regular r:id="rId26"/>
      <p:bold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B369"/>
    <a:srgbClr val="A37B90"/>
    <a:srgbClr val="68B6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E008C-CA7E-4188-B7F8-FDBCD31FD56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CA80C9-5305-41B8-9045-F1416C7B7F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784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6AC64B-1E93-E0ED-204D-0DF875CE8A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2DFE95-5A4C-C461-9182-8A7161348B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A94594-0DD8-10E3-B5D0-9EC601C20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D1B261-3257-0626-F8E8-1FC968499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89E097-DBB0-9447-5B61-FCC594348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024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6D85D-8F79-1CA1-D959-80253D6AE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2138D0-930F-DF53-0119-BEF73D942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B8D341-1466-BB82-C4A8-93CC6EE07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7776DD-7E77-014B-F45B-6C5B59883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CE5042-3872-6593-792D-2B53C5BAB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1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BC83CA2-DE60-2F43-688B-892D0BF17F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A4D848B-0FD6-F672-7F5F-95697D638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405280-B3DE-6F3A-A8E2-AD9BE23D0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CBA814-19F9-657E-B0B6-DFF369B2A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CFC223-514A-9706-9DA7-ACF5E2D65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16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1889B5-1FC8-DE55-33DC-B431BCB97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D8FC90-785F-D271-617B-B0F1946EC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D5E88C-463D-CBEE-B5CA-4344F2B15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FD1541-7586-6D4C-40AE-DE83E2BCB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BC5E71-B313-CCFE-56A3-B654F58FC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6113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B38C2F-682A-C185-34B2-8EAD59D5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F2D9A4-C00F-49F0-6B24-E1CF39B44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79972F-3019-36AD-3164-24AC66D52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8F2B8E-0BA4-818B-BB49-A1239B3FB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07983B-94D2-C68C-5C43-48B2EC3CE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2304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4E8F22-DD97-C732-41D5-38C3A9203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5CC7F2-A68B-69F9-D091-FD3633583C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B2A407-A8DB-58F5-23F8-D91DE5515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E7C1C10-6ECF-575F-BF9D-292419463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FA2A3B-F70B-FF93-63B0-BA10DFE7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93D235-EF37-4084-9891-F28E8B9B6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265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C8DF26-8137-B70F-90FE-B5AF7A757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AB2933-C7EF-35AB-3508-43201ED39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76503FC-893C-578A-56F3-23DC4B65A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316915C-B0E8-5CA0-2E2E-FC0EAD8071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3D33D3-1B0C-5B06-B523-EF600738F6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4C9E26-93AB-2AC6-4B6F-F893CBA05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0E74094-A985-7C68-C115-283A1F7C6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D7A7E5-326A-0791-274C-7B3790F5F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925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392E4A-AE6C-9CD3-28E4-F5C87EA7C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39A71E-147F-989D-2AE6-BDB7A7CD1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C4A66C8-4739-4CC6-08F0-045FAEEAB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0BE13DE-DF09-D74A-E9AF-AF1FF6511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638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E11DDB2-19B0-0A35-38D4-AFA2F63D5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98A23E6-A8D8-E15B-AAA1-1799CA848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E59422-D731-A975-9A8C-6595E1478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7628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7C94F8-B709-3690-FC52-A27E50FD4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5F4C89-5A06-D6EB-8979-A9A691718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FC2EF6-5A1F-D9D2-9526-B64851030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CF12F7-B8A5-2AAE-FAAA-F94DBC9FA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F641E7-972B-FEFE-4797-3415F1521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77F0E1-D634-DC39-6BED-966590300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390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8A372D-2299-F0C1-3D82-BCA16D842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1C37931-E90F-60EF-F5AD-D1D1135047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79BBB0-963A-BAE3-307D-9DA576483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0B416D-79B8-9F77-EC2B-261CF1A27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69921B-B676-C6A2-A6F4-7C41FDABC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E3C662-E77E-73D8-C896-9D4ADCB2F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599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7B63397-5219-2244-719F-A5D187D3F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32481E6-6885-72D6-3E50-4B8B2556F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EA5440-D45A-3FCB-C14E-F30BC16B7A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945C3A-5620-4553-B097-496FBD749C26}" type="datetimeFigureOut">
              <a:rPr lang="zh-CN" altLang="en-US" smtClean="0"/>
              <a:t>2025/12/20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A3D05B-58CB-2D54-4318-80DCED432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4BA752-27CF-1FA1-7F4D-1FE061F14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835C8-6A32-41E0-969E-4689823A4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852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1AF3BACC-AE87-2198-3263-BB79F0EB356C}"/>
              </a:ext>
            </a:extLst>
          </p:cNvPr>
          <p:cNvSpPr/>
          <p:nvPr/>
        </p:nvSpPr>
        <p:spPr>
          <a:xfrm>
            <a:off x="0" y="24407"/>
            <a:ext cx="12192000" cy="6858000"/>
          </a:xfrm>
          <a:prstGeom prst="roundRect">
            <a:avLst>
              <a:gd name="adj" fmla="val 0"/>
            </a:avLst>
          </a:prstGeom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57CD92F-9D44-1874-DC87-E3BBC4B75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987" y="1409700"/>
            <a:ext cx="5351441" cy="3595687"/>
          </a:xfrm>
          <a:prstGeom prst="rect">
            <a:avLst/>
          </a:prstGeom>
        </p:spPr>
      </p:pic>
      <p:sp>
        <p:nvSpPr>
          <p:cNvPr id="11" name="矩形: 圆顶角 10">
            <a:extLst>
              <a:ext uri="{FF2B5EF4-FFF2-40B4-BE49-F238E27FC236}">
                <a16:creationId xmlns:a16="http://schemas.microsoft.com/office/drawing/2014/main" id="{F6A57BB3-37BD-480C-A4BD-577271C8F702}"/>
              </a:ext>
            </a:extLst>
          </p:cNvPr>
          <p:cNvSpPr/>
          <p:nvPr/>
        </p:nvSpPr>
        <p:spPr>
          <a:xfrm>
            <a:off x="0" y="1344215"/>
            <a:ext cx="12192000" cy="5664200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B58610F-E10F-E86D-7B61-6BC33AC16430}"/>
              </a:ext>
            </a:extLst>
          </p:cNvPr>
          <p:cNvGrpSpPr/>
          <p:nvPr/>
        </p:nvGrpSpPr>
        <p:grpSpPr>
          <a:xfrm>
            <a:off x="6418407" y="24406"/>
            <a:ext cx="5773593" cy="6984009"/>
            <a:chOff x="6418407" y="24406"/>
            <a:chExt cx="5773593" cy="6984009"/>
          </a:xfrm>
        </p:grpSpPr>
        <p:sp>
          <p:nvSpPr>
            <p:cNvPr id="17" name="矩形: 圆顶角 16">
              <a:extLst>
                <a:ext uri="{FF2B5EF4-FFF2-40B4-BE49-F238E27FC236}">
                  <a16:creationId xmlns:a16="http://schemas.microsoft.com/office/drawing/2014/main" id="{D26C7728-77AC-B5E9-D393-0F2D3894170B}"/>
                </a:ext>
              </a:extLst>
            </p:cNvPr>
            <p:cNvSpPr/>
            <p:nvPr/>
          </p:nvSpPr>
          <p:spPr>
            <a:xfrm rot="10800000" flipV="1">
              <a:off x="6418407" y="1344215"/>
              <a:ext cx="5773593" cy="5664200"/>
            </a:xfrm>
            <a:prstGeom prst="round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OPPOSans R" panose="00020600040101010101" pitchFamily="18" charset="-122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80DFE0E-0691-7653-1D65-AEF021B57FC8}"/>
                </a:ext>
              </a:extLst>
            </p:cNvPr>
            <p:cNvSpPr/>
            <p:nvPr/>
          </p:nvSpPr>
          <p:spPr>
            <a:xfrm rot="10800000">
              <a:off x="7162159" y="24406"/>
              <a:ext cx="3759201" cy="2273300"/>
            </a:xfrm>
            <a:custGeom>
              <a:avLst/>
              <a:gdLst>
                <a:gd name="connsiteX0" fmla="*/ 0 w 3759201"/>
                <a:gd name="connsiteY0" fmla="*/ 1358106 h 2273300"/>
                <a:gd name="connsiteX1" fmla="*/ 0 w 3759201"/>
                <a:gd name="connsiteY1" fmla="*/ 1358107 h 2273300"/>
                <a:gd name="connsiteX2" fmla="*/ 0 w 3759201"/>
                <a:gd name="connsiteY2" fmla="*/ 1358107 h 2273300"/>
                <a:gd name="connsiteX3" fmla="*/ 1358107 w 3759201"/>
                <a:gd name="connsiteY3" fmla="*/ 0 h 2273300"/>
                <a:gd name="connsiteX4" fmla="*/ 2401094 w 3759201"/>
                <a:gd name="connsiteY4" fmla="*/ 0 h 2273300"/>
                <a:gd name="connsiteX5" fmla="*/ 3759201 w 3759201"/>
                <a:gd name="connsiteY5" fmla="*/ 1358107 h 2273300"/>
                <a:gd name="connsiteX6" fmla="*/ 3759200 w 3759201"/>
                <a:gd name="connsiteY6" fmla="*/ 1358107 h 2273300"/>
                <a:gd name="connsiteX7" fmla="*/ 3449074 w 3759201"/>
                <a:gd name="connsiteY7" fmla="*/ 2221989 h 2273300"/>
                <a:gd name="connsiteX8" fmla="*/ 3402440 w 3759201"/>
                <a:gd name="connsiteY8" fmla="*/ 2273300 h 2273300"/>
                <a:gd name="connsiteX9" fmla="*/ 356761 w 3759201"/>
                <a:gd name="connsiteY9" fmla="*/ 2273300 h 2273300"/>
                <a:gd name="connsiteX10" fmla="*/ 310126 w 3759201"/>
                <a:gd name="connsiteY10" fmla="*/ 2221989 h 2273300"/>
                <a:gd name="connsiteX11" fmla="*/ 7012 w 3759201"/>
                <a:gd name="connsiteY11" fmla="*/ 1496965 h 2273300"/>
                <a:gd name="connsiteX12" fmla="*/ 0 w 3759201"/>
                <a:gd name="connsiteY12" fmla="*/ 1358107 h 2273300"/>
                <a:gd name="connsiteX13" fmla="*/ 7012 w 3759201"/>
                <a:gd name="connsiteY13" fmla="*/ 1219249 h 2273300"/>
                <a:gd name="connsiteX14" fmla="*/ 1358107 w 3759201"/>
                <a:gd name="connsiteY14" fmla="*/ 0 h 227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59201" h="2273300">
                  <a:moveTo>
                    <a:pt x="0" y="1358106"/>
                  </a:moveTo>
                  <a:lnTo>
                    <a:pt x="0" y="1358107"/>
                  </a:lnTo>
                  <a:lnTo>
                    <a:pt x="0" y="1358107"/>
                  </a:lnTo>
                  <a:close/>
                  <a:moveTo>
                    <a:pt x="1358107" y="0"/>
                  </a:moveTo>
                  <a:lnTo>
                    <a:pt x="2401094" y="0"/>
                  </a:lnTo>
                  <a:cubicBezTo>
                    <a:pt x="3151156" y="0"/>
                    <a:pt x="3759201" y="608045"/>
                    <a:pt x="3759201" y="1358107"/>
                  </a:cubicBezTo>
                  <a:lnTo>
                    <a:pt x="3759200" y="1358107"/>
                  </a:lnTo>
                  <a:cubicBezTo>
                    <a:pt x="3759200" y="1686259"/>
                    <a:pt x="3642816" y="1987229"/>
                    <a:pt x="3449074" y="2221989"/>
                  </a:cubicBezTo>
                  <a:lnTo>
                    <a:pt x="3402440" y="2273300"/>
                  </a:lnTo>
                  <a:lnTo>
                    <a:pt x="356761" y="2273300"/>
                  </a:lnTo>
                  <a:lnTo>
                    <a:pt x="310126" y="2221989"/>
                  </a:lnTo>
                  <a:cubicBezTo>
                    <a:pt x="144061" y="2020765"/>
                    <a:pt x="34831" y="1770898"/>
                    <a:pt x="7012" y="1496965"/>
                  </a:cubicBezTo>
                  <a:lnTo>
                    <a:pt x="0" y="1358107"/>
                  </a:lnTo>
                  <a:lnTo>
                    <a:pt x="7012" y="1219249"/>
                  </a:lnTo>
                  <a:cubicBezTo>
                    <a:pt x="76561" y="534415"/>
                    <a:pt x="654924" y="0"/>
                    <a:pt x="1358107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OPPOSans R" panose="00020600040101010101" pitchFamily="18" charset="-122"/>
              </a:endParaRPr>
            </a:p>
          </p:txBody>
        </p:sp>
      </p:grpSp>
      <p:pic>
        <p:nvPicPr>
          <p:cNvPr id="15" name="图形 14">
            <a:extLst>
              <a:ext uri="{FF2B5EF4-FFF2-40B4-BE49-F238E27FC236}">
                <a16:creationId xmlns:a16="http://schemas.microsoft.com/office/drawing/2014/main" id="{E155D01F-80F7-6F75-9C7F-5B8DBE14E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0675" y="2007245"/>
            <a:ext cx="5389056" cy="4212133"/>
          </a:xfrm>
          <a:prstGeom prst="rect">
            <a:avLst/>
          </a:prstGeom>
        </p:spPr>
      </p:pic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5FE0324-8691-EB0F-C0CF-90F7CB362124}"/>
              </a:ext>
            </a:extLst>
          </p:cNvPr>
          <p:cNvSpPr/>
          <p:nvPr/>
        </p:nvSpPr>
        <p:spPr>
          <a:xfrm rot="10800000">
            <a:off x="5112083" y="24407"/>
            <a:ext cx="3737409" cy="1319808"/>
          </a:xfrm>
          <a:custGeom>
            <a:avLst/>
            <a:gdLst>
              <a:gd name="connsiteX0" fmla="*/ 1347211 w 3737409"/>
              <a:gd name="connsiteY0" fmla="*/ 0 h 1193800"/>
              <a:gd name="connsiteX1" fmla="*/ 2390198 w 3737409"/>
              <a:gd name="connsiteY1" fmla="*/ 0 h 1193800"/>
              <a:gd name="connsiteX2" fmla="*/ 3720713 w 3737409"/>
              <a:gd name="connsiteY2" fmla="*/ 1084401 h 1193800"/>
              <a:gd name="connsiteX3" fmla="*/ 3737409 w 3737409"/>
              <a:gd name="connsiteY3" fmla="*/ 1193800 h 1193800"/>
              <a:gd name="connsiteX4" fmla="*/ 0 w 3737409"/>
              <a:gd name="connsiteY4" fmla="*/ 1193800 h 1193800"/>
              <a:gd name="connsiteX5" fmla="*/ 16696 w 3737409"/>
              <a:gd name="connsiteY5" fmla="*/ 1084401 h 1193800"/>
              <a:gd name="connsiteX6" fmla="*/ 1347211 w 3737409"/>
              <a:gd name="connsiteY6" fmla="*/ 0 h 11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37409" h="1193800">
                <a:moveTo>
                  <a:pt x="1347211" y="0"/>
                </a:moveTo>
                <a:lnTo>
                  <a:pt x="2390198" y="0"/>
                </a:lnTo>
                <a:cubicBezTo>
                  <a:pt x="3046502" y="0"/>
                  <a:pt x="3594075" y="465535"/>
                  <a:pt x="3720713" y="1084401"/>
                </a:cubicBezTo>
                <a:lnTo>
                  <a:pt x="3737409" y="1193800"/>
                </a:lnTo>
                <a:lnTo>
                  <a:pt x="0" y="1193800"/>
                </a:lnTo>
                <a:lnTo>
                  <a:pt x="16696" y="1084401"/>
                </a:lnTo>
                <a:cubicBezTo>
                  <a:pt x="143335" y="465535"/>
                  <a:pt x="690907" y="0"/>
                  <a:pt x="13472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44C7220-CDD6-2A7D-3707-19794D94117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69787" y="2053381"/>
            <a:ext cx="57185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SkillSwap Hub</a:t>
            </a:r>
            <a:r>
              <a:rPr lang="zh-CN" alt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项</a:t>
            </a:r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目汇报</a:t>
            </a:r>
            <a:endParaRPr lang="zh-CN" altLang="en-US" sz="115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6C5338FF-A049-464F-68A8-38C608545422}"/>
              </a:ext>
            </a:extLst>
          </p:cNvPr>
          <p:cNvSpPr/>
          <p:nvPr/>
        </p:nvSpPr>
        <p:spPr>
          <a:xfrm>
            <a:off x="776485" y="5051505"/>
            <a:ext cx="3297582" cy="462280"/>
          </a:xfrm>
          <a:prstGeom prst="roundRect">
            <a:avLst>
              <a:gd name="adj" fmla="val 50000"/>
            </a:avLst>
          </a:prstGeom>
          <a:solidFill>
            <a:srgbClr val="F7B3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汇报组：</a:t>
            </a:r>
            <a:r>
              <a:rPr lang="en-US" altLang="zh-CN" noProof="0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16</a:t>
            </a:r>
            <a:r>
              <a:rPr lang="zh-CN" altLang="en-US" noProof="0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cs typeface="+mn-ea"/>
                <a:sym typeface="+mn-lt"/>
              </a:rPr>
              <a:t>组</a:t>
            </a: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 panose="020B0502040204020203" pitchFamily="34" charset="0"/>
              <a:ea typeface="等线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62BD854-4A76-856D-FF43-656D00519257}"/>
              </a:ext>
            </a:extLst>
          </p:cNvPr>
          <p:cNvSpPr txBox="1"/>
          <p:nvPr/>
        </p:nvSpPr>
        <p:spPr>
          <a:xfrm>
            <a:off x="647989" y="374720"/>
            <a:ext cx="1111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cs typeface="汉仪旗黑X1-55W" panose="00020600040101010101" pitchFamily="18" charset="-122"/>
                <a:sym typeface="汉仪旗黑X1-55W" panose="00020600040101010101" pitchFamily="18" charset="-122"/>
              </a:rPr>
              <a:t>Home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cs typeface="汉仪旗黑X1-55W" panose="00020600040101010101" pitchFamily="18" charset="-122"/>
              <a:sym typeface="汉仪旗黑X1-55W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C9D807F8-21D5-69BE-DF0E-757DE1EAC66F}"/>
              </a:ext>
            </a:extLst>
          </p:cNvPr>
          <p:cNvSpPr txBox="1"/>
          <p:nvPr/>
        </p:nvSpPr>
        <p:spPr>
          <a:xfrm>
            <a:off x="4074067" y="374718"/>
            <a:ext cx="12850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zh-CN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汉仪旗黑X1-55W" panose="00020600040101010101" pitchFamily="18" charset="-122"/>
                <a:sym typeface="汉仪旗黑X1-55W" panose="00020600040101010101" pitchFamily="18" charset="-122"/>
              </a:rPr>
              <a:t>Summary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cs typeface="汉仪旗黑X1-55W" panose="00020600040101010101" pitchFamily="18" charset="-122"/>
              <a:sym typeface="汉仪旗黑X1-55W" panose="00020600040101010101" pitchFamily="18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C4AE1C9-73FF-567E-C873-836533ABD666}"/>
              </a:ext>
            </a:extLst>
          </p:cNvPr>
          <p:cNvSpPr txBox="1"/>
          <p:nvPr/>
        </p:nvSpPr>
        <p:spPr>
          <a:xfrm>
            <a:off x="2870695" y="374718"/>
            <a:ext cx="1111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zh-CN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汉仪旗黑X1-55W" panose="00020600040101010101" pitchFamily="18" charset="-122"/>
                <a:sym typeface="汉仪旗黑X1-55W" panose="00020600040101010101" pitchFamily="18" charset="-122"/>
              </a:rPr>
              <a:t>sharing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cs typeface="汉仪旗黑X1-55W" panose="00020600040101010101" pitchFamily="18" charset="-122"/>
              <a:sym typeface="汉仪旗黑X1-55W" panose="00020600040101010101" pitchFamily="18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0F0474E7-C1C4-C1DA-452D-129EBDDF4282}"/>
              </a:ext>
            </a:extLst>
          </p:cNvPr>
          <p:cNvSpPr txBox="1"/>
          <p:nvPr/>
        </p:nvSpPr>
        <p:spPr>
          <a:xfrm>
            <a:off x="1759342" y="374719"/>
            <a:ext cx="1111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zh-CN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汉仪旗黑X1-55W" panose="00020600040101010101" pitchFamily="18" charset="-122"/>
                <a:sym typeface="汉仪旗黑X1-55W" panose="00020600040101010101" pitchFamily="18" charset="-122"/>
              </a:rPr>
              <a:t>Content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cs typeface="汉仪旗黑X1-55W" panose="00020600040101010101" pitchFamily="18" charset="-122"/>
              <a:sym typeface="汉仪旗黑X1-55W" panose="00020600040101010101" pitchFamily="18" charset="-122"/>
            </a:endParaRP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B6EBCEC-314C-0DB7-F1FD-455BDC4CD3E9}"/>
              </a:ext>
            </a:extLst>
          </p:cNvPr>
          <p:cNvCxnSpPr/>
          <p:nvPr/>
        </p:nvCxnSpPr>
        <p:spPr>
          <a:xfrm>
            <a:off x="0" y="533400"/>
            <a:ext cx="8172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3D23938D-55A4-5468-54AD-F2C0EBE239BB}"/>
              </a:ext>
            </a:extLst>
          </p:cNvPr>
          <p:cNvCxnSpPr>
            <a:cxnSpLocks/>
          </p:cNvCxnSpPr>
          <p:nvPr/>
        </p:nvCxnSpPr>
        <p:spPr>
          <a:xfrm>
            <a:off x="5359096" y="533400"/>
            <a:ext cx="30586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79599454-6B43-17CE-0F79-B19EB366DDC7}"/>
              </a:ext>
            </a:extLst>
          </p:cNvPr>
          <p:cNvCxnSpPr>
            <a:cxnSpLocks/>
          </p:cNvCxnSpPr>
          <p:nvPr/>
        </p:nvCxnSpPr>
        <p:spPr>
          <a:xfrm>
            <a:off x="311477" y="6324600"/>
            <a:ext cx="576872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14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accel="19000" decel="81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accel="19000" decel="81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2" grpId="0" animBg="1"/>
      <p:bldP spid="41" grpId="0"/>
      <p:bldP spid="43" grpId="0"/>
      <p:bldP spid="45" grpId="0"/>
      <p:bldP spid="4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B301B904-AED0-C2CB-265D-F3E036EE182C}"/>
              </a:ext>
            </a:extLst>
          </p:cNvPr>
          <p:cNvCxnSpPr>
            <a:cxnSpLocks/>
          </p:cNvCxnSpPr>
          <p:nvPr/>
        </p:nvCxnSpPr>
        <p:spPr>
          <a:xfrm>
            <a:off x="0" y="494270"/>
            <a:ext cx="518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C5EC3C0C-EA2D-7B7D-E0F1-6CB85104A2CD}"/>
              </a:ext>
            </a:extLst>
          </p:cNvPr>
          <p:cNvSpPr txBox="1"/>
          <p:nvPr/>
        </p:nvSpPr>
        <p:spPr>
          <a:xfrm>
            <a:off x="593123" y="309604"/>
            <a:ext cx="212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初始体验设计</a:t>
            </a: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28A91BA3-504E-341A-4BE8-6371C0721AC2}"/>
              </a:ext>
            </a:extLst>
          </p:cNvPr>
          <p:cNvSpPr/>
          <p:nvPr/>
        </p:nvSpPr>
        <p:spPr>
          <a:xfrm>
            <a:off x="9504018" y="6449614"/>
            <a:ext cx="2687982" cy="408386"/>
          </a:xfrm>
          <a:custGeom>
            <a:avLst/>
            <a:gdLst>
              <a:gd name="connsiteX0" fmla="*/ 0 w 2687982"/>
              <a:gd name="connsiteY0" fmla="*/ 204192 h 408386"/>
              <a:gd name="connsiteX1" fmla="*/ 0 w 2687982"/>
              <a:gd name="connsiteY1" fmla="*/ 204193 h 408386"/>
              <a:gd name="connsiteX2" fmla="*/ 0 w 2687982"/>
              <a:gd name="connsiteY2" fmla="*/ 204193 h 408386"/>
              <a:gd name="connsiteX3" fmla="*/ 204193 w 2687982"/>
              <a:gd name="connsiteY3" fmla="*/ 0 h 408386"/>
              <a:gd name="connsiteX4" fmla="*/ 2687982 w 2687982"/>
              <a:gd name="connsiteY4" fmla="*/ 0 h 408386"/>
              <a:gd name="connsiteX5" fmla="*/ 2687982 w 2687982"/>
              <a:gd name="connsiteY5" fmla="*/ 408386 h 408386"/>
              <a:gd name="connsiteX6" fmla="*/ 204193 w 2687982"/>
              <a:gd name="connsiteY6" fmla="*/ 408385 h 408386"/>
              <a:gd name="connsiteX7" fmla="*/ 16046 w 2687982"/>
              <a:gd name="connsiteY7" fmla="*/ 283674 h 408386"/>
              <a:gd name="connsiteX8" fmla="*/ 0 w 2687982"/>
              <a:gd name="connsiteY8" fmla="*/ 204193 h 408386"/>
              <a:gd name="connsiteX9" fmla="*/ 16046 w 2687982"/>
              <a:gd name="connsiteY9" fmla="*/ 124712 h 408386"/>
              <a:gd name="connsiteX10" fmla="*/ 204193 w 2687982"/>
              <a:gd name="connsiteY10" fmla="*/ 0 h 4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7982" h="408386">
                <a:moveTo>
                  <a:pt x="0" y="204192"/>
                </a:moveTo>
                <a:lnTo>
                  <a:pt x="0" y="204193"/>
                </a:lnTo>
                <a:lnTo>
                  <a:pt x="0" y="204193"/>
                </a:lnTo>
                <a:close/>
                <a:moveTo>
                  <a:pt x="204193" y="0"/>
                </a:moveTo>
                <a:lnTo>
                  <a:pt x="2687982" y="0"/>
                </a:lnTo>
                <a:lnTo>
                  <a:pt x="2687982" y="408386"/>
                </a:lnTo>
                <a:lnTo>
                  <a:pt x="204193" y="408385"/>
                </a:lnTo>
                <a:cubicBezTo>
                  <a:pt x="119613" y="408385"/>
                  <a:pt x="47045" y="356961"/>
                  <a:pt x="16046" y="283674"/>
                </a:cubicBezTo>
                <a:lnTo>
                  <a:pt x="0" y="204193"/>
                </a:lnTo>
                <a:lnTo>
                  <a:pt x="16046" y="124712"/>
                </a:lnTo>
                <a:cubicBezTo>
                  <a:pt x="47045" y="51424"/>
                  <a:pt x="119613" y="0"/>
                  <a:pt x="2041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Normal" pitchFamily="2" charset="-122"/>
              <a:ea typeface="MiSans Normal" pitchFamily="2" charset="-122"/>
              <a:cs typeface="+mn-ea"/>
              <a:sym typeface="+mn-lt"/>
            </a:endParaRPr>
          </a:p>
        </p:txBody>
      </p:sp>
      <p:pic>
        <p:nvPicPr>
          <p:cNvPr id="38" name="图形 37">
            <a:extLst>
              <a:ext uri="{FF2B5EF4-FFF2-40B4-BE49-F238E27FC236}">
                <a16:creationId xmlns:a16="http://schemas.microsoft.com/office/drawing/2014/main" id="{3DC277D4-FC59-974B-73B7-5CF7C7FF9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1853" y="5334000"/>
            <a:ext cx="848895" cy="1524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3C75AE6-5015-054A-AD08-3E7F080114F1}"/>
              </a:ext>
            </a:extLst>
          </p:cNvPr>
          <p:cNvSpPr txBox="1"/>
          <p:nvPr/>
        </p:nvSpPr>
        <p:spPr>
          <a:xfrm>
            <a:off x="4419599" y="2747585"/>
            <a:ext cx="33528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</a:rPr>
              <a:t>输入标题</a:t>
            </a:r>
          </a:p>
        </p:txBody>
      </p:sp>
      <p:sp>
        <p:nvSpPr>
          <p:cNvPr id="14" name="任意多边形: 形状 13" descr="Piala">
            <a:extLst>
              <a:ext uri="{FF2B5EF4-FFF2-40B4-BE49-F238E27FC236}">
                <a16:creationId xmlns:a16="http://schemas.microsoft.com/office/drawing/2014/main" id="{B91AF2ED-0717-5640-8045-FBED3362B8C6}"/>
              </a:ext>
            </a:extLst>
          </p:cNvPr>
          <p:cNvSpPr/>
          <p:nvPr/>
        </p:nvSpPr>
        <p:spPr>
          <a:xfrm>
            <a:off x="5791200" y="1826914"/>
            <a:ext cx="609600" cy="687102"/>
          </a:xfrm>
          <a:custGeom>
            <a:avLst/>
            <a:gdLst>
              <a:gd name="connsiteX0" fmla="*/ 570548 w 666750"/>
              <a:gd name="connsiteY0" fmla="*/ 361950 h 751522"/>
              <a:gd name="connsiteX1" fmla="*/ 437198 w 666750"/>
              <a:gd name="connsiteY1" fmla="*/ 425768 h 751522"/>
              <a:gd name="connsiteX2" fmla="*/ 494348 w 666750"/>
              <a:gd name="connsiteY2" fmla="*/ 367665 h 751522"/>
              <a:gd name="connsiteX3" fmla="*/ 516255 w 666750"/>
              <a:gd name="connsiteY3" fmla="*/ 339090 h 751522"/>
              <a:gd name="connsiteX4" fmla="*/ 541973 w 666750"/>
              <a:gd name="connsiteY4" fmla="*/ 248602 h 751522"/>
              <a:gd name="connsiteX5" fmla="*/ 541973 w 666750"/>
              <a:gd name="connsiteY5" fmla="*/ 124778 h 751522"/>
              <a:gd name="connsiteX6" fmla="*/ 608648 w 666750"/>
              <a:gd name="connsiteY6" fmla="*/ 124778 h 751522"/>
              <a:gd name="connsiteX7" fmla="*/ 608648 w 666750"/>
              <a:gd name="connsiteY7" fmla="*/ 269558 h 751522"/>
              <a:gd name="connsiteX8" fmla="*/ 570548 w 666750"/>
              <a:gd name="connsiteY8" fmla="*/ 361950 h 751522"/>
              <a:gd name="connsiteX9" fmla="*/ 97155 w 666750"/>
              <a:gd name="connsiteY9" fmla="*/ 361950 h 751522"/>
              <a:gd name="connsiteX10" fmla="*/ 57150 w 666750"/>
              <a:gd name="connsiteY10" fmla="*/ 269558 h 751522"/>
              <a:gd name="connsiteX11" fmla="*/ 57150 w 666750"/>
              <a:gd name="connsiteY11" fmla="*/ 123825 h 751522"/>
              <a:gd name="connsiteX12" fmla="*/ 123825 w 666750"/>
              <a:gd name="connsiteY12" fmla="*/ 123825 h 751522"/>
              <a:gd name="connsiteX13" fmla="*/ 123825 w 666750"/>
              <a:gd name="connsiteY13" fmla="*/ 247650 h 751522"/>
              <a:gd name="connsiteX14" fmla="*/ 149543 w 666750"/>
              <a:gd name="connsiteY14" fmla="*/ 338138 h 751522"/>
              <a:gd name="connsiteX15" fmla="*/ 171450 w 666750"/>
              <a:gd name="connsiteY15" fmla="*/ 366713 h 751522"/>
              <a:gd name="connsiteX16" fmla="*/ 228600 w 666750"/>
              <a:gd name="connsiteY16" fmla="*/ 424815 h 751522"/>
              <a:gd name="connsiteX17" fmla="*/ 97155 w 666750"/>
              <a:gd name="connsiteY17" fmla="*/ 361950 h 751522"/>
              <a:gd name="connsiteX18" fmla="*/ 666750 w 666750"/>
              <a:gd name="connsiteY18" fmla="*/ 266700 h 751522"/>
              <a:gd name="connsiteX19" fmla="*/ 666750 w 666750"/>
              <a:gd name="connsiteY19" fmla="*/ 66675 h 751522"/>
              <a:gd name="connsiteX20" fmla="*/ 542925 w 666750"/>
              <a:gd name="connsiteY20" fmla="*/ 66675 h 751522"/>
              <a:gd name="connsiteX21" fmla="*/ 542925 w 666750"/>
              <a:gd name="connsiteY21" fmla="*/ 0 h 751522"/>
              <a:gd name="connsiteX22" fmla="*/ 333375 w 666750"/>
              <a:gd name="connsiteY22" fmla="*/ 0 h 751522"/>
              <a:gd name="connsiteX23" fmla="*/ 123825 w 666750"/>
              <a:gd name="connsiteY23" fmla="*/ 0 h 751522"/>
              <a:gd name="connsiteX24" fmla="*/ 123825 w 666750"/>
              <a:gd name="connsiteY24" fmla="*/ 66675 h 751522"/>
              <a:gd name="connsiteX25" fmla="*/ 0 w 666750"/>
              <a:gd name="connsiteY25" fmla="*/ 66675 h 751522"/>
              <a:gd name="connsiteX26" fmla="*/ 0 w 666750"/>
              <a:gd name="connsiteY26" fmla="*/ 265748 h 751522"/>
              <a:gd name="connsiteX27" fmla="*/ 54293 w 666750"/>
              <a:gd name="connsiteY27" fmla="*/ 399098 h 751522"/>
              <a:gd name="connsiteX28" fmla="*/ 281940 w 666750"/>
              <a:gd name="connsiteY28" fmla="*/ 484823 h 751522"/>
              <a:gd name="connsiteX29" fmla="*/ 295275 w 666750"/>
              <a:gd name="connsiteY29" fmla="*/ 532448 h 751522"/>
              <a:gd name="connsiteX30" fmla="*/ 295275 w 666750"/>
              <a:gd name="connsiteY30" fmla="*/ 656273 h 751522"/>
              <a:gd name="connsiteX31" fmla="*/ 247650 w 666750"/>
              <a:gd name="connsiteY31" fmla="*/ 656273 h 751522"/>
              <a:gd name="connsiteX32" fmla="*/ 209550 w 666750"/>
              <a:gd name="connsiteY32" fmla="*/ 694373 h 751522"/>
              <a:gd name="connsiteX33" fmla="*/ 161925 w 666750"/>
              <a:gd name="connsiteY33" fmla="*/ 694373 h 751522"/>
              <a:gd name="connsiteX34" fmla="*/ 123825 w 666750"/>
              <a:gd name="connsiteY34" fmla="*/ 732473 h 751522"/>
              <a:gd name="connsiteX35" fmla="*/ 123825 w 666750"/>
              <a:gd name="connsiteY35" fmla="*/ 751523 h 751522"/>
              <a:gd name="connsiteX36" fmla="*/ 542925 w 666750"/>
              <a:gd name="connsiteY36" fmla="*/ 751523 h 751522"/>
              <a:gd name="connsiteX37" fmla="*/ 542925 w 666750"/>
              <a:gd name="connsiteY37" fmla="*/ 732473 h 751522"/>
              <a:gd name="connsiteX38" fmla="*/ 504825 w 666750"/>
              <a:gd name="connsiteY38" fmla="*/ 694373 h 751522"/>
              <a:gd name="connsiteX39" fmla="*/ 457200 w 666750"/>
              <a:gd name="connsiteY39" fmla="*/ 694373 h 751522"/>
              <a:gd name="connsiteX40" fmla="*/ 419100 w 666750"/>
              <a:gd name="connsiteY40" fmla="*/ 656273 h 751522"/>
              <a:gd name="connsiteX41" fmla="*/ 371475 w 666750"/>
              <a:gd name="connsiteY41" fmla="*/ 656273 h 751522"/>
              <a:gd name="connsiteX42" fmla="*/ 371475 w 666750"/>
              <a:gd name="connsiteY42" fmla="*/ 533400 h 751522"/>
              <a:gd name="connsiteX43" fmla="*/ 384810 w 666750"/>
              <a:gd name="connsiteY43" fmla="*/ 485775 h 751522"/>
              <a:gd name="connsiteX44" fmla="*/ 612458 w 666750"/>
              <a:gd name="connsiteY44" fmla="*/ 400050 h 751522"/>
              <a:gd name="connsiteX45" fmla="*/ 666750 w 666750"/>
              <a:gd name="connsiteY45" fmla="*/ 266700 h 751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66750" h="751522">
                <a:moveTo>
                  <a:pt x="570548" y="361950"/>
                </a:moveTo>
                <a:cubicBezTo>
                  <a:pt x="537210" y="396240"/>
                  <a:pt x="505778" y="418148"/>
                  <a:pt x="437198" y="425768"/>
                </a:cubicBezTo>
                <a:cubicBezTo>
                  <a:pt x="455295" y="407670"/>
                  <a:pt x="476250" y="389573"/>
                  <a:pt x="494348" y="367665"/>
                </a:cubicBezTo>
                <a:cubicBezTo>
                  <a:pt x="501967" y="359093"/>
                  <a:pt x="516255" y="340043"/>
                  <a:pt x="516255" y="339090"/>
                </a:cubicBezTo>
                <a:cubicBezTo>
                  <a:pt x="532448" y="312420"/>
                  <a:pt x="541973" y="281940"/>
                  <a:pt x="541973" y="248602"/>
                </a:cubicBezTo>
                <a:lnTo>
                  <a:pt x="541973" y="124778"/>
                </a:lnTo>
                <a:lnTo>
                  <a:pt x="608648" y="124778"/>
                </a:lnTo>
                <a:lnTo>
                  <a:pt x="608648" y="269558"/>
                </a:lnTo>
                <a:cubicBezTo>
                  <a:pt x="609600" y="271463"/>
                  <a:pt x="611505" y="319088"/>
                  <a:pt x="570548" y="361950"/>
                </a:cubicBezTo>
                <a:close/>
                <a:moveTo>
                  <a:pt x="97155" y="361950"/>
                </a:moveTo>
                <a:cubicBezTo>
                  <a:pt x="55245" y="319088"/>
                  <a:pt x="57150" y="271463"/>
                  <a:pt x="57150" y="269558"/>
                </a:cubicBezTo>
                <a:lnTo>
                  <a:pt x="57150" y="123825"/>
                </a:lnTo>
                <a:lnTo>
                  <a:pt x="123825" y="123825"/>
                </a:lnTo>
                <a:lnTo>
                  <a:pt x="123825" y="247650"/>
                </a:lnTo>
                <a:cubicBezTo>
                  <a:pt x="123825" y="280988"/>
                  <a:pt x="133350" y="311468"/>
                  <a:pt x="149543" y="338138"/>
                </a:cubicBezTo>
                <a:cubicBezTo>
                  <a:pt x="149543" y="339090"/>
                  <a:pt x="163830" y="359093"/>
                  <a:pt x="171450" y="366713"/>
                </a:cubicBezTo>
                <a:cubicBezTo>
                  <a:pt x="190500" y="388620"/>
                  <a:pt x="210502" y="406718"/>
                  <a:pt x="228600" y="424815"/>
                </a:cubicBezTo>
                <a:cubicBezTo>
                  <a:pt x="161925" y="417195"/>
                  <a:pt x="129540" y="395288"/>
                  <a:pt x="97155" y="361950"/>
                </a:cubicBezTo>
                <a:close/>
                <a:moveTo>
                  <a:pt x="666750" y="266700"/>
                </a:moveTo>
                <a:lnTo>
                  <a:pt x="666750" y="66675"/>
                </a:lnTo>
                <a:lnTo>
                  <a:pt x="542925" y="66675"/>
                </a:lnTo>
                <a:lnTo>
                  <a:pt x="542925" y="0"/>
                </a:lnTo>
                <a:lnTo>
                  <a:pt x="333375" y="0"/>
                </a:lnTo>
                <a:lnTo>
                  <a:pt x="123825" y="0"/>
                </a:lnTo>
                <a:lnTo>
                  <a:pt x="123825" y="66675"/>
                </a:lnTo>
                <a:lnTo>
                  <a:pt x="0" y="66675"/>
                </a:lnTo>
                <a:lnTo>
                  <a:pt x="0" y="265748"/>
                </a:lnTo>
                <a:cubicBezTo>
                  <a:pt x="0" y="275273"/>
                  <a:pt x="0" y="340995"/>
                  <a:pt x="54293" y="399098"/>
                </a:cubicBezTo>
                <a:cubicBezTo>
                  <a:pt x="106680" y="454343"/>
                  <a:pt x="170498" y="482918"/>
                  <a:pt x="281940" y="484823"/>
                </a:cubicBezTo>
                <a:cubicBezTo>
                  <a:pt x="290513" y="499110"/>
                  <a:pt x="295275" y="515303"/>
                  <a:pt x="295275" y="532448"/>
                </a:cubicBezTo>
                <a:lnTo>
                  <a:pt x="295275" y="656273"/>
                </a:lnTo>
                <a:lnTo>
                  <a:pt x="247650" y="656273"/>
                </a:lnTo>
                <a:cubicBezTo>
                  <a:pt x="226695" y="656273"/>
                  <a:pt x="209550" y="673418"/>
                  <a:pt x="209550" y="694373"/>
                </a:cubicBezTo>
                <a:lnTo>
                  <a:pt x="161925" y="694373"/>
                </a:lnTo>
                <a:cubicBezTo>
                  <a:pt x="140970" y="694373"/>
                  <a:pt x="123825" y="711518"/>
                  <a:pt x="123825" y="732473"/>
                </a:cubicBezTo>
                <a:lnTo>
                  <a:pt x="123825" y="751523"/>
                </a:lnTo>
                <a:lnTo>
                  <a:pt x="542925" y="751523"/>
                </a:lnTo>
                <a:lnTo>
                  <a:pt x="542925" y="732473"/>
                </a:lnTo>
                <a:cubicBezTo>
                  <a:pt x="542925" y="711518"/>
                  <a:pt x="525780" y="694373"/>
                  <a:pt x="504825" y="694373"/>
                </a:cubicBezTo>
                <a:lnTo>
                  <a:pt x="457200" y="694373"/>
                </a:lnTo>
                <a:cubicBezTo>
                  <a:pt x="457200" y="673418"/>
                  <a:pt x="440055" y="656273"/>
                  <a:pt x="419100" y="656273"/>
                </a:cubicBezTo>
                <a:lnTo>
                  <a:pt x="371475" y="656273"/>
                </a:lnTo>
                <a:lnTo>
                  <a:pt x="371475" y="533400"/>
                </a:lnTo>
                <a:cubicBezTo>
                  <a:pt x="371475" y="516255"/>
                  <a:pt x="376238" y="500063"/>
                  <a:pt x="384810" y="485775"/>
                </a:cubicBezTo>
                <a:cubicBezTo>
                  <a:pt x="496253" y="483870"/>
                  <a:pt x="560070" y="454343"/>
                  <a:pt x="612458" y="400050"/>
                </a:cubicBezTo>
                <a:cubicBezTo>
                  <a:pt x="666750" y="342900"/>
                  <a:pt x="666750" y="276225"/>
                  <a:pt x="666750" y="2667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65D20D9-CD32-5483-A0F2-32AFD13BBF38}"/>
              </a:ext>
            </a:extLst>
          </p:cNvPr>
          <p:cNvGrpSpPr/>
          <p:nvPr/>
        </p:nvGrpSpPr>
        <p:grpSpPr>
          <a:xfrm>
            <a:off x="259492" y="1317462"/>
            <a:ext cx="725658" cy="725658"/>
            <a:chOff x="2974967" y="2171189"/>
            <a:chExt cx="725658" cy="725658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954E41A8-CAAB-8C4A-A8D3-61A868083A2C}"/>
                </a:ext>
              </a:extLst>
            </p:cNvPr>
            <p:cNvSpPr/>
            <p:nvPr/>
          </p:nvSpPr>
          <p:spPr>
            <a:xfrm>
              <a:off x="2974967" y="2171189"/>
              <a:ext cx="725658" cy="725658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100" b="1">
                <a:solidFill>
                  <a:schemeClr val="bg1"/>
                </a:solidFill>
                <a:latin typeface="MiSans" panose="00000500000000000000" pitchFamily="2" charset="-122"/>
              </a:endParaRPr>
            </a:p>
          </p:txBody>
        </p:sp>
        <p:sp>
          <p:nvSpPr>
            <p:cNvPr id="15" name="任意多边形: 形状 14" descr="Piala">
              <a:extLst>
                <a:ext uri="{FF2B5EF4-FFF2-40B4-BE49-F238E27FC236}">
                  <a16:creationId xmlns:a16="http://schemas.microsoft.com/office/drawing/2014/main" id="{EE923B07-66E3-094F-A36A-CD4839A5DF9E}"/>
                </a:ext>
              </a:extLst>
            </p:cNvPr>
            <p:cNvSpPr/>
            <p:nvPr/>
          </p:nvSpPr>
          <p:spPr>
            <a:xfrm>
              <a:off x="3213572" y="2394001"/>
              <a:ext cx="248448" cy="280034"/>
            </a:xfrm>
            <a:custGeom>
              <a:avLst/>
              <a:gdLst>
                <a:gd name="connsiteX0" fmla="*/ 570548 w 666750"/>
                <a:gd name="connsiteY0" fmla="*/ 361950 h 751522"/>
                <a:gd name="connsiteX1" fmla="*/ 437198 w 666750"/>
                <a:gd name="connsiteY1" fmla="*/ 425768 h 751522"/>
                <a:gd name="connsiteX2" fmla="*/ 494348 w 666750"/>
                <a:gd name="connsiteY2" fmla="*/ 367665 h 751522"/>
                <a:gd name="connsiteX3" fmla="*/ 516255 w 666750"/>
                <a:gd name="connsiteY3" fmla="*/ 339090 h 751522"/>
                <a:gd name="connsiteX4" fmla="*/ 541973 w 666750"/>
                <a:gd name="connsiteY4" fmla="*/ 248602 h 751522"/>
                <a:gd name="connsiteX5" fmla="*/ 541973 w 666750"/>
                <a:gd name="connsiteY5" fmla="*/ 124778 h 751522"/>
                <a:gd name="connsiteX6" fmla="*/ 608648 w 666750"/>
                <a:gd name="connsiteY6" fmla="*/ 124778 h 751522"/>
                <a:gd name="connsiteX7" fmla="*/ 608648 w 666750"/>
                <a:gd name="connsiteY7" fmla="*/ 269558 h 751522"/>
                <a:gd name="connsiteX8" fmla="*/ 570548 w 666750"/>
                <a:gd name="connsiteY8" fmla="*/ 361950 h 751522"/>
                <a:gd name="connsiteX9" fmla="*/ 97155 w 666750"/>
                <a:gd name="connsiteY9" fmla="*/ 361950 h 751522"/>
                <a:gd name="connsiteX10" fmla="*/ 57150 w 666750"/>
                <a:gd name="connsiteY10" fmla="*/ 269558 h 751522"/>
                <a:gd name="connsiteX11" fmla="*/ 57150 w 666750"/>
                <a:gd name="connsiteY11" fmla="*/ 123825 h 751522"/>
                <a:gd name="connsiteX12" fmla="*/ 123825 w 666750"/>
                <a:gd name="connsiteY12" fmla="*/ 123825 h 751522"/>
                <a:gd name="connsiteX13" fmla="*/ 123825 w 666750"/>
                <a:gd name="connsiteY13" fmla="*/ 247650 h 751522"/>
                <a:gd name="connsiteX14" fmla="*/ 149543 w 666750"/>
                <a:gd name="connsiteY14" fmla="*/ 338138 h 751522"/>
                <a:gd name="connsiteX15" fmla="*/ 171450 w 666750"/>
                <a:gd name="connsiteY15" fmla="*/ 366713 h 751522"/>
                <a:gd name="connsiteX16" fmla="*/ 228600 w 666750"/>
                <a:gd name="connsiteY16" fmla="*/ 424815 h 751522"/>
                <a:gd name="connsiteX17" fmla="*/ 97155 w 666750"/>
                <a:gd name="connsiteY17" fmla="*/ 361950 h 751522"/>
                <a:gd name="connsiteX18" fmla="*/ 666750 w 666750"/>
                <a:gd name="connsiteY18" fmla="*/ 266700 h 751522"/>
                <a:gd name="connsiteX19" fmla="*/ 666750 w 666750"/>
                <a:gd name="connsiteY19" fmla="*/ 66675 h 751522"/>
                <a:gd name="connsiteX20" fmla="*/ 542925 w 666750"/>
                <a:gd name="connsiteY20" fmla="*/ 66675 h 751522"/>
                <a:gd name="connsiteX21" fmla="*/ 542925 w 666750"/>
                <a:gd name="connsiteY21" fmla="*/ 0 h 751522"/>
                <a:gd name="connsiteX22" fmla="*/ 333375 w 666750"/>
                <a:gd name="connsiteY22" fmla="*/ 0 h 751522"/>
                <a:gd name="connsiteX23" fmla="*/ 123825 w 666750"/>
                <a:gd name="connsiteY23" fmla="*/ 0 h 751522"/>
                <a:gd name="connsiteX24" fmla="*/ 123825 w 666750"/>
                <a:gd name="connsiteY24" fmla="*/ 66675 h 751522"/>
                <a:gd name="connsiteX25" fmla="*/ 0 w 666750"/>
                <a:gd name="connsiteY25" fmla="*/ 66675 h 751522"/>
                <a:gd name="connsiteX26" fmla="*/ 0 w 666750"/>
                <a:gd name="connsiteY26" fmla="*/ 265748 h 751522"/>
                <a:gd name="connsiteX27" fmla="*/ 54293 w 666750"/>
                <a:gd name="connsiteY27" fmla="*/ 399098 h 751522"/>
                <a:gd name="connsiteX28" fmla="*/ 281940 w 666750"/>
                <a:gd name="connsiteY28" fmla="*/ 484823 h 751522"/>
                <a:gd name="connsiteX29" fmla="*/ 295275 w 666750"/>
                <a:gd name="connsiteY29" fmla="*/ 532448 h 751522"/>
                <a:gd name="connsiteX30" fmla="*/ 295275 w 666750"/>
                <a:gd name="connsiteY30" fmla="*/ 656273 h 751522"/>
                <a:gd name="connsiteX31" fmla="*/ 247650 w 666750"/>
                <a:gd name="connsiteY31" fmla="*/ 656273 h 751522"/>
                <a:gd name="connsiteX32" fmla="*/ 209550 w 666750"/>
                <a:gd name="connsiteY32" fmla="*/ 694373 h 751522"/>
                <a:gd name="connsiteX33" fmla="*/ 161925 w 666750"/>
                <a:gd name="connsiteY33" fmla="*/ 694373 h 751522"/>
                <a:gd name="connsiteX34" fmla="*/ 123825 w 666750"/>
                <a:gd name="connsiteY34" fmla="*/ 732473 h 751522"/>
                <a:gd name="connsiteX35" fmla="*/ 123825 w 666750"/>
                <a:gd name="connsiteY35" fmla="*/ 751523 h 751522"/>
                <a:gd name="connsiteX36" fmla="*/ 542925 w 666750"/>
                <a:gd name="connsiteY36" fmla="*/ 751523 h 751522"/>
                <a:gd name="connsiteX37" fmla="*/ 542925 w 666750"/>
                <a:gd name="connsiteY37" fmla="*/ 732473 h 751522"/>
                <a:gd name="connsiteX38" fmla="*/ 504825 w 666750"/>
                <a:gd name="connsiteY38" fmla="*/ 694373 h 751522"/>
                <a:gd name="connsiteX39" fmla="*/ 457200 w 666750"/>
                <a:gd name="connsiteY39" fmla="*/ 694373 h 751522"/>
                <a:gd name="connsiteX40" fmla="*/ 419100 w 666750"/>
                <a:gd name="connsiteY40" fmla="*/ 656273 h 751522"/>
                <a:gd name="connsiteX41" fmla="*/ 371475 w 666750"/>
                <a:gd name="connsiteY41" fmla="*/ 656273 h 751522"/>
                <a:gd name="connsiteX42" fmla="*/ 371475 w 666750"/>
                <a:gd name="connsiteY42" fmla="*/ 533400 h 751522"/>
                <a:gd name="connsiteX43" fmla="*/ 384810 w 666750"/>
                <a:gd name="connsiteY43" fmla="*/ 485775 h 751522"/>
                <a:gd name="connsiteX44" fmla="*/ 612458 w 666750"/>
                <a:gd name="connsiteY44" fmla="*/ 400050 h 751522"/>
                <a:gd name="connsiteX45" fmla="*/ 666750 w 666750"/>
                <a:gd name="connsiteY45" fmla="*/ 266700 h 7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66750" h="751522">
                  <a:moveTo>
                    <a:pt x="570548" y="361950"/>
                  </a:moveTo>
                  <a:cubicBezTo>
                    <a:pt x="537210" y="396240"/>
                    <a:pt x="505778" y="418148"/>
                    <a:pt x="437198" y="425768"/>
                  </a:cubicBezTo>
                  <a:cubicBezTo>
                    <a:pt x="455295" y="407670"/>
                    <a:pt x="476250" y="389573"/>
                    <a:pt x="494348" y="367665"/>
                  </a:cubicBezTo>
                  <a:cubicBezTo>
                    <a:pt x="501967" y="359093"/>
                    <a:pt x="516255" y="340043"/>
                    <a:pt x="516255" y="339090"/>
                  </a:cubicBezTo>
                  <a:cubicBezTo>
                    <a:pt x="532448" y="312420"/>
                    <a:pt x="541973" y="281940"/>
                    <a:pt x="541973" y="248602"/>
                  </a:cubicBezTo>
                  <a:lnTo>
                    <a:pt x="541973" y="124778"/>
                  </a:lnTo>
                  <a:lnTo>
                    <a:pt x="608648" y="124778"/>
                  </a:lnTo>
                  <a:lnTo>
                    <a:pt x="608648" y="269558"/>
                  </a:lnTo>
                  <a:cubicBezTo>
                    <a:pt x="609600" y="271463"/>
                    <a:pt x="611505" y="319088"/>
                    <a:pt x="570548" y="361950"/>
                  </a:cubicBezTo>
                  <a:close/>
                  <a:moveTo>
                    <a:pt x="97155" y="361950"/>
                  </a:moveTo>
                  <a:cubicBezTo>
                    <a:pt x="55245" y="319088"/>
                    <a:pt x="57150" y="271463"/>
                    <a:pt x="57150" y="269558"/>
                  </a:cubicBezTo>
                  <a:lnTo>
                    <a:pt x="57150" y="123825"/>
                  </a:lnTo>
                  <a:lnTo>
                    <a:pt x="123825" y="123825"/>
                  </a:lnTo>
                  <a:lnTo>
                    <a:pt x="123825" y="247650"/>
                  </a:lnTo>
                  <a:cubicBezTo>
                    <a:pt x="123825" y="280988"/>
                    <a:pt x="133350" y="311468"/>
                    <a:pt x="149543" y="338138"/>
                  </a:cubicBezTo>
                  <a:cubicBezTo>
                    <a:pt x="149543" y="339090"/>
                    <a:pt x="163830" y="359093"/>
                    <a:pt x="171450" y="366713"/>
                  </a:cubicBezTo>
                  <a:cubicBezTo>
                    <a:pt x="190500" y="388620"/>
                    <a:pt x="210502" y="406718"/>
                    <a:pt x="228600" y="424815"/>
                  </a:cubicBezTo>
                  <a:cubicBezTo>
                    <a:pt x="161925" y="417195"/>
                    <a:pt x="129540" y="395288"/>
                    <a:pt x="97155" y="361950"/>
                  </a:cubicBezTo>
                  <a:close/>
                  <a:moveTo>
                    <a:pt x="666750" y="266700"/>
                  </a:moveTo>
                  <a:lnTo>
                    <a:pt x="666750" y="66675"/>
                  </a:lnTo>
                  <a:lnTo>
                    <a:pt x="542925" y="66675"/>
                  </a:lnTo>
                  <a:lnTo>
                    <a:pt x="542925" y="0"/>
                  </a:lnTo>
                  <a:lnTo>
                    <a:pt x="333375" y="0"/>
                  </a:lnTo>
                  <a:lnTo>
                    <a:pt x="123825" y="0"/>
                  </a:lnTo>
                  <a:lnTo>
                    <a:pt x="123825" y="66675"/>
                  </a:lnTo>
                  <a:lnTo>
                    <a:pt x="0" y="66675"/>
                  </a:lnTo>
                  <a:lnTo>
                    <a:pt x="0" y="265748"/>
                  </a:lnTo>
                  <a:cubicBezTo>
                    <a:pt x="0" y="275273"/>
                    <a:pt x="0" y="340995"/>
                    <a:pt x="54293" y="399098"/>
                  </a:cubicBezTo>
                  <a:cubicBezTo>
                    <a:pt x="106680" y="454343"/>
                    <a:pt x="170498" y="482918"/>
                    <a:pt x="281940" y="484823"/>
                  </a:cubicBezTo>
                  <a:cubicBezTo>
                    <a:pt x="290513" y="499110"/>
                    <a:pt x="295275" y="515303"/>
                    <a:pt x="295275" y="532448"/>
                  </a:cubicBezTo>
                  <a:lnTo>
                    <a:pt x="295275" y="656273"/>
                  </a:lnTo>
                  <a:lnTo>
                    <a:pt x="247650" y="656273"/>
                  </a:lnTo>
                  <a:cubicBezTo>
                    <a:pt x="226695" y="656273"/>
                    <a:pt x="209550" y="673418"/>
                    <a:pt x="209550" y="694373"/>
                  </a:cubicBezTo>
                  <a:lnTo>
                    <a:pt x="161925" y="694373"/>
                  </a:lnTo>
                  <a:cubicBezTo>
                    <a:pt x="140970" y="694373"/>
                    <a:pt x="123825" y="711518"/>
                    <a:pt x="123825" y="732473"/>
                  </a:cubicBezTo>
                  <a:lnTo>
                    <a:pt x="123825" y="751523"/>
                  </a:lnTo>
                  <a:lnTo>
                    <a:pt x="542925" y="751523"/>
                  </a:lnTo>
                  <a:lnTo>
                    <a:pt x="542925" y="732473"/>
                  </a:lnTo>
                  <a:cubicBezTo>
                    <a:pt x="542925" y="711518"/>
                    <a:pt x="525780" y="694373"/>
                    <a:pt x="504825" y="694373"/>
                  </a:cubicBezTo>
                  <a:lnTo>
                    <a:pt x="457200" y="694373"/>
                  </a:lnTo>
                  <a:cubicBezTo>
                    <a:pt x="457200" y="673418"/>
                    <a:pt x="440055" y="656273"/>
                    <a:pt x="419100" y="656273"/>
                  </a:cubicBezTo>
                  <a:lnTo>
                    <a:pt x="371475" y="656273"/>
                  </a:lnTo>
                  <a:lnTo>
                    <a:pt x="371475" y="533400"/>
                  </a:lnTo>
                  <a:cubicBezTo>
                    <a:pt x="371475" y="516255"/>
                    <a:pt x="376238" y="500063"/>
                    <a:pt x="384810" y="485775"/>
                  </a:cubicBezTo>
                  <a:cubicBezTo>
                    <a:pt x="496253" y="483870"/>
                    <a:pt x="560070" y="454343"/>
                    <a:pt x="612458" y="400050"/>
                  </a:cubicBezTo>
                  <a:cubicBezTo>
                    <a:pt x="666750" y="342900"/>
                    <a:pt x="666750" y="276225"/>
                    <a:pt x="666750" y="2667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E1D1172-1EFB-6F0C-55D9-1021105E0913}"/>
              </a:ext>
            </a:extLst>
          </p:cNvPr>
          <p:cNvGrpSpPr/>
          <p:nvPr/>
        </p:nvGrpSpPr>
        <p:grpSpPr>
          <a:xfrm>
            <a:off x="259492" y="3039972"/>
            <a:ext cx="725658" cy="725658"/>
            <a:chOff x="3795295" y="4023194"/>
            <a:chExt cx="725658" cy="725658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1776FD30-614D-B145-8571-2FBE4CECC6C7}"/>
                </a:ext>
              </a:extLst>
            </p:cNvPr>
            <p:cNvSpPr/>
            <p:nvPr/>
          </p:nvSpPr>
          <p:spPr>
            <a:xfrm>
              <a:off x="3795295" y="4023194"/>
              <a:ext cx="725658" cy="725658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100" b="1">
                <a:solidFill>
                  <a:schemeClr val="bg1"/>
                </a:solidFill>
                <a:latin typeface="MiSans" panose="00000500000000000000" pitchFamily="2" charset="-122"/>
              </a:endParaRPr>
            </a:p>
          </p:txBody>
        </p:sp>
        <p:sp>
          <p:nvSpPr>
            <p:cNvPr id="16" name="任意多边形: 形状 15" descr="Piala">
              <a:extLst>
                <a:ext uri="{FF2B5EF4-FFF2-40B4-BE49-F238E27FC236}">
                  <a16:creationId xmlns:a16="http://schemas.microsoft.com/office/drawing/2014/main" id="{2DEF8E1D-E00C-B54B-ADEB-B0799DE04DAE}"/>
                </a:ext>
              </a:extLst>
            </p:cNvPr>
            <p:cNvSpPr/>
            <p:nvPr/>
          </p:nvSpPr>
          <p:spPr>
            <a:xfrm>
              <a:off x="4033900" y="4246006"/>
              <a:ext cx="248448" cy="280034"/>
            </a:xfrm>
            <a:custGeom>
              <a:avLst/>
              <a:gdLst>
                <a:gd name="connsiteX0" fmla="*/ 570548 w 666750"/>
                <a:gd name="connsiteY0" fmla="*/ 361950 h 751522"/>
                <a:gd name="connsiteX1" fmla="*/ 437198 w 666750"/>
                <a:gd name="connsiteY1" fmla="*/ 425768 h 751522"/>
                <a:gd name="connsiteX2" fmla="*/ 494348 w 666750"/>
                <a:gd name="connsiteY2" fmla="*/ 367665 h 751522"/>
                <a:gd name="connsiteX3" fmla="*/ 516255 w 666750"/>
                <a:gd name="connsiteY3" fmla="*/ 339090 h 751522"/>
                <a:gd name="connsiteX4" fmla="*/ 541973 w 666750"/>
                <a:gd name="connsiteY4" fmla="*/ 248602 h 751522"/>
                <a:gd name="connsiteX5" fmla="*/ 541973 w 666750"/>
                <a:gd name="connsiteY5" fmla="*/ 124778 h 751522"/>
                <a:gd name="connsiteX6" fmla="*/ 608648 w 666750"/>
                <a:gd name="connsiteY6" fmla="*/ 124778 h 751522"/>
                <a:gd name="connsiteX7" fmla="*/ 608648 w 666750"/>
                <a:gd name="connsiteY7" fmla="*/ 269558 h 751522"/>
                <a:gd name="connsiteX8" fmla="*/ 570548 w 666750"/>
                <a:gd name="connsiteY8" fmla="*/ 361950 h 751522"/>
                <a:gd name="connsiteX9" fmla="*/ 97155 w 666750"/>
                <a:gd name="connsiteY9" fmla="*/ 361950 h 751522"/>
                <a:gd name="connsiteX10" fmla="*/ 57150 w 666750"/>
                <a:gd name="connsiteY10" fmla="*/ 269558 h 751522"/>
                <a:gd name="connsiteX11" fmla="*/ 57150 w 666750"/>
                <a:gd name="connsiteY11" fmla="*/ 123825 h 751522"/>
                <a:gd name="connsiteX12" fmla="*/ 123825 w 666750"/>
                <a:gd name="connsiteY12" fmla="*/ 123825 h 751522"/>
                <a:gd name="connsiteX13" fmla="*/ 123825 w 666750"/>
                <a:gd name="connsiteY13" fmla="*/ 247650 h 751522"/>
                <a:gd name="connsiteX14" fmla="*/ 149543 w 666750"/>
                <a:gd name="connsiteY14" fmla="*/ 338138 h 751522"/>
                <a:gd name="connsiteX15" fmla="*/ 171450 w 666750"/>
                <a:gd name="connsiteY15" fmla="*/ 366713 h 751522"/>
                <a:gd name="connsiteX16" fmla="*/ 228600 w 666750"/>
                <a:gd name="connsiteY16" fmla="*/ 424815 h 751522"/>
                <a:gd name="connsiteX17" fmla="*/ 97155 w 666750"/>
                <a:gd name="connsiteY17" fmla="*/ 361950 h 751522"/>
                <a:gd name="connsiteX18" fmla="*/ 666750 w 666750"/>
                <a:gd name="connsiteY18" fmla="*/ 266700 h 751522"/>
                <a:gd name="connsiteX19" fmla="*/ 666750 w 666750"/>
                <a:gd name="connsiteY19" fmla="*/ 66675 h 751522"/>
                <a:gd name="connsiteX20" fmla="*/ 542925 w 666750"/>
                <a:gd name="connsiteY20" fmla="*/ 66675 h 751522"/>
                <a:gd name="connsiteX21" fmla="*/ 542925 w 666750"/>
                <a:gd name="connsiteY21" fmla="*/ 0 h 751522"/>
                <a:gd name="connsiteX22" fmla="*/ 333375 w 666750"/>
                <a:gd name="connsiteY22" fmla="*/ 0 h 751522"/>
                <a:gd name="connsiteX23" fmla="*/ 123825 w 666750"/>
                <a:gd name="connsiteY23" fmla="*/ 0 h 751522"/>
                <a:gd name="connsiteX24" fmla="*/ 123825 w 666750"/>
                <a:gd name="connsiteY24" fmla="*/ 66675 h 751522"/>
                <a:gd name="connsiteX25" fmla="*/ 0 w 666750"/>
                <a:gd name="connsiteY25" fmla="*/ 66675 h 751522"/>
                <a:gd name="connsiteX26" fmla="*/ 0 w 666750"/>
                <a:gd name="connsiteY26" fmla="*/ 265748 h 751522"/>
                <a:gd name="connsiteX27" fmla="*/ 54293 w 666750"/>
                <a:gd name="connsiteY27" fmla="*/ 399098 h 751522"/>
                <a:gd name="connsiteX28" fmla="*/ 281940 w 666750"/>
                <a:gd name="connsiteY28" fmla="*/ 484823 h 751522"/>
                <a:gd name="connsiteX29" fmla="*/ 295275 w 666750"/>
                <a:gd name="connsiteY29" fmla="*/ 532448 h 751522"/>
                <a:gd name="connsiteX30" fmla="*/ 295275 w 666750"/>
                <a:gd name="connsiteY30" fmla="*/ 656273 h 751522"/>
                <a:gd name="connsiteX31" fmla="*/ 247650 w 666750"/>
                <a:gd name="connsiteY31" fmla="*/ 656273 h 751522"/>
                <a:gd name="connsiteX32" fmla="*/ 209550 w 666750"/>
                <a:gd name="connsiteY32" fmla="*/ 694373 h 751522"/>
                <a:gd name="connsiteX33" fmla="*/ 161925 w 666750"/>
                <a:gd name="connsiteY33" fmla="*/ 694373 h 751522"/>
                <a:gd name="connsiteX34" fmla="*/ 123825 w 666750"/>
                <a:gd name="connsiteY34" fmla="*/ 732473 h 751522"/>
                <a:gd name="connsiteX35" fmla="*/ 123825 w 666750"/>
                <a:gd name="connsiteY35" fmla="*/ 751523 h 751522"/>
                <a:gd name="connsiteX36" fmla="*/ 542925 w 666750"/>
                <a:gd name="connsiteY36" fmla="*/ 751523 h 751522"/>
                <a:gd name="connsiteX37" fmla="*/ 542925 w 666750"/>
                <a:gd name="connsiteY37" fmla="*/ 732473 h 751522"/>
                <a:gd name="connsiteX38" fmla="*/ 504825 w 666750"/>
                <a:gd name="connsiteY38" fmla="*/ 694373 h 751522"/>
                <a:gd name="connsiteX39" fmla="*/ 457200 w 666750"/>
                <a:gd name="connsiteY39" fmla="*/ 694373 h 751522"/>
                <a:gd name="connsiteX40" fmla="*/ 419100 w 666750"/>
                <a:gd name="connsiteY40" fmla="*/ 656273 h 751522"/>
                <a:gd name="connsiteX41" fmla="*/ 371475 w 666750"/>
                <a:gd name="connsiteY41" fmla="*/ 656273 h 751522"/>
                <a:gd name="connsiteX42" fmla="*/ 371475 w 666750"/>
                <a:gd name="connsiteY42" fmla="*/ 533400 h 751522"/>
                <a:gd name="connsiteX43" fmla="*/ 384810 w 666750"/>
                <a:gd name="connsiteY43" fmla="*/ 485775 h 751522"/>
                <a:gd name="connsiteX44" fmla="*/ 612458 w 666750"/>
                <a:gd name="connsiteY44" fmla="*/ 400050 h 751522"/>
                <a:gd name="connsiteX45" fmla="*/ 666750 w 666750"/>
                <a:gd name="connsiteY45" fmla="*/ 266700 h 7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66750" h="751522">
                  <a:moveTo>
                    <a:pt x="570548" y="361950"/>
                  </a:moveTo>
                  <a:cubicBezTo>
                    <a:pt x="537210" y="396240"/>
                    <a:pt x="505778" y="418148"/>
                    <a:pt x="437198" y="425768"/>
                  </a:cubicBezTo>
                  <a:cubicBezTo>
                    <a:pt x="455295" y="407670"/>
                    <a:pt x="476250" y="389573"/>
                    <a:pt x="494348" y="367665"/>
                  </a:cubicBezTo>
                  <a:cubicBezTo>
                    <a:pt x="501967" y="359093"/>
                    <a:pt x="516255" y="340043"/>
                    <a:pt x="516255" y="339090"/>
                  </a:cubicBezTo>
                  <a:cubicBezTo>
                    <a:pt x="532448" y="312420"/>
                    <a:pt x="541973" y="281940"/>
                    <a:pt x="541973" y="248602"/>
                  </a:cubicBezTo>
                  <a:lnTo>
                    <a:pt x="541973" y="124778"/>
                  </a:lnTo>
                  <a:lnTo>
                    <a:pt x="608648" y="124778"/>
                  </a:lnTo>
                  <a:lnTo>
                    <a:pt x="608648" y="269558"/>
                  </a:lnTo>
                  <a:cubicBezTo>
                    <a:pt x="609600" y="271463"/>
                    <a:pt x="611505" y="319088"/>
                    <a:pt x="570548" y="361950"/>
                  </a:cubicBezTo>
                  <a:close/>
                  <a:moveTo>
                    <a:pt x="97155" y="361950"/>
                  </a:moveTo>
                  <a:cubicBezTo>
                    <a:pt x="55245" y="319088"/>
                    <a:pt x="57150" y="271463"/>
                    <a:pt x="57150" y="269558"/>
                  </a:cubicBezTo>
                  <a:lnTo>
                    <a:pt x="57150" y="123825"/>
                  </a:lnTo>
                  <a:lnTo>
                    <a:pt x="123825" y="123825"/>
                  </a:lnTo>
                  <a:lnTo>
                    <a:pt x="123825" y="247650"/>
                  </a:lnTo>
                  <a:cubicBezTo>
                    <a:pt x="123825" y="280988"/>
                    <a:pt x="133350" y="311468"/>
                    <a:pt x="149543" y="338138"/>
                  </a:cubicBezTo>
                  <a:cubicBezTo>
                    <a:pt x="149543" y="339090"/>
                    <a:pt x="163830" y="359093"/>
                    <a:pt x="171450" y="366713"/>
                  </a:cubicBezTo>
                  <a:cubicBezTo>
                    <a:pt x="190500" y="388620"/>
                    <a:pt x="210502" y="406718"/>
                    <a:pt x="228600" y="424815"/>
                  </a:cubicBezTo>
                  <a:cubicBezTo>
                    <a:pt x="161925" y="417195"/>
                    <a:pt x="129540" y="395288"/>
                    <a:pt x="97155" y="361950"/>
                  </a:cubicBezTo>
                  <a:close/>
                  <a:moveTo>
                    <a:pt x="666750" y="266700"/>
                  </a:moveTo>
                  <a:lnTo>
                    <a:pt x="666750" y="66675"/>
                  </a:lnTo>
                  <a:lnTo>
                    <a:pt x="542925" y="66675"/>
                  </a:lnTo>
                  <a:lnTo>
                    <a:pt x="542925" y="0"/>
                  </a:lnTo>
                  <a:lnTo>
                    <a:pt x="333375" y="0"/>
                  </a:lnTo>
                  <a:lnTo>
                    <a:pt x="123825" y="0"/>
                  </a:lnTo>
                  <a:lnTo>
                    <a:pt x="123825" y="66675"/>
                  </a:lnTo>
                  <a:lnTo>
                    <a:pt x="0" y="66675"/>
                  </a:lnTo>
                  <a:lnTo>
                    <a:pt x="0" y="265748"/>
                  </a:lnTo>
                  <a:cubicBezTo>
                    <a:pt x="0" y="275273"/>
                    <a:pt x="0" y="340995"/>
                    <a:pt x="54293" y="399098"/>
                  </a:cubicBezTo>
                  <a:cubicBezTo>
                    <a:pt x="106680" y="454343"/>
                    <a:pt x="170498" y="482918"/>
                    <a:pt x="281940" y="484823"/>
                  </a:cubicBezTo>
                  <a:cubicBezTo>
                    <a:pt x="290513" y="499110"/>
                    <a:pt x="295275" y="515303"/>
                    <a:pt x="295275" y="532448"/>
                  </a:cubicBezTo>
                  <a:lnTo>
                    <a:pt x="295275" y="656273"/>
                  </a:lnTo>
                  <a:lnTo>
                    <a:pt x="247650" y="656273"/>
                  </a:lnTo>
                  <a:cubicBezTo>
                    <a:pt x="226695" y="656273"/>
                    <a:pt x="209550" y="673418"/>
                    <a:pt x="209550" y="694373"/>
                  </a:cubicBezTo>
                  <a:lnTo>
                    <a:pt x="161925" y="694373"/>
                  </a:lnTo>
                  <a:cubicBezTo>
                    <a:pt x="140970" y="694373"/>
                    <a:pt x="123825" y="711518"/>
                    <a:pt x="123825" y="732473"/>
                  </a:cubicBezTo>
                  <a:lnTo>
                    <a:pt x="123825" y="751523"/>
                  </a:lnTo>
                  <a:lnTo>
                    <a:pt x="542925" y="751523"/>
                  </a:lnTo>
                  <a:lnTo>
                    <a:pt x="542925" y="732473"/>
                  </a:lnTo>
                  <a:cubicBezTo>
                    <a:pt x="542925" y="711518"/>
                    <a:pt x="525780" y="694373"/>
                    <a:pt x="504825" y="694373"/>
                  </a:cubicBezTo>
                  <a:lnTo>
                    <a:pt x="457200" y="694373"/>
                  </a:lnTo>
                  <a:cubicBezTo>
                    <a:pt x="457200" y="673418"/>
                    <a:pt x="440055" y="656273"/>
                    <a:pt x="419100" y="656273"/>
                  </a:cubicBezTo>
                  <a:lnTo>
                    <a:pt x="371475" y="656273"/>
                  </a:lnTo>
                  <a:lnTo>
                    <a:pt x="371475" y="533400"/>
                  </a:lnTo>
                  <a:cubicBezTo>
                    <a:pt x="371475" y="516255"/>
                    <a:pt x="376238" y="500063"/>
                    <a:pt x="384810" y="485775"/>
                  </a:cubicBezTo>
                  <a:cubicBezTo>
                    <a:pt x="496253" y="483870"/>
                    <a:pt x="560070" y="454343"/>
                    <a:pt x="612458" y="400050"/>
                  </a:cubicBezTo>
                  <a:cubicBezTo>
                    <a:pt x="666750" y="342900"/>
                    <a:pt x="666750" y="276225"/>
                    <a:pt x="666750" y="2667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B5FAEEB8-1DCE-0E74-9F26-7EB12A20D4AD}"/>
              </a:ext>
            </a:extLst>
          </p:cNvPr>
          <p:cNvGrpSpPr/>
          <p:nvPr/>
        </p:nvGrpSpPr>
        <p:grpSpPr>
          <a:xfrm>
            <a:off x="6047720" y="3039972"/>
            <a:ext cx="725658" cy="725658"/>
            <a:chOff x="5733171" y="4800600"/>
            <a:chExt cx="725658" cy="72565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B541696C-FCC4-B44D-8287-005E97721233}"/>
                </a:ext>
              </a:extLst>
            </p:cNvPr>
            <p:cNvSpPr/>
            <p:nvPr/>
          </p:nvSpPr>
          <p:spPr>
            <a:xfrm>
              <a:off x="5733171" y="4800600"/>
              <a:ext cx="725658" cy="725658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100" b="1">
                <a:solidFill>
                  <a:schemeClr val="bg1"/>
                </a:solidFill>
                <a:latin typeface="MiSans" panose="00000500000000000000" pitchFamily="2" charset="-122"/>
              </a:endParaRPr>
            </a:p>
          </p:txBody>
        </p:sp>
        <p:sp>
          <p:nvSpPr>
            <p:cNvPr id="17" name="任意多边形: 形状 16" descr="Piala">
              <a:extLst>
                <a:ext uri="{FF2B5EF4-FFF2-40B4-BE49-F238E27FC236}">
                  <a16:creationId xmlns:a16="http://schemas.microsoft.com/office/drawing/2014/main" id="{A5368CD9-FAB1-0646-8177-D34ED3A6209C}"/>
                </a:ext>
              </a:extLst>
            </p:cNvPr>
            <p:cNvSpPr/>
            <p:nvPr/>
          </p:nvSpPr>
          <p:spPr>
            <a:xfrm>
              <a:off x="5971776" y="5023412"/>
              <a:ext cx="248448" cy="280034"/>
            </a:xfrm>
            <a:custGeom>
              <a:avLst/>
              <a:gdLst>
                <a:gd name="connsiteX0" fmla="*/ 570548 w 666750"/>
                <a:gd name="connsiteY0" fmla="*/ 361950 h 751522"/>
                <a:gd name="connsiteX1" fmla="*/ 437198 w 666750"/>
                <a:gd name="connsiteY1" fmla="*/ 425768 h 751522"/>
                <a:gd name="connsiteX2" fmla="*/ 494348 w 666750"/>
                <a:gd name="connsiteY2" fmla="*/ 367665 h 751522"/>
                <a:gd name="connsiteX3" fmla="*/ 516255 w 666750"/>
                <a:gd name="connsiteY3" fmla="*/ 339090 h 751522"/>
                <a:gd name="connsiteX4" fmla="*/ 541973 w 666750"/>
                <a:gd name="connsiteY4" fmla="*/ 248602 h 751522"/>
                <a:gd name="connsiteX5" fmla="*/ 541973 w 666750"/>
                <a:gd name="connsiteY5" fmla="*/ 124778 h 751522"/>
                <a:gd name="connsiteX6" fmla="*/ 608648 w 666750"/>
                <a:gd name="connsiteY6" fmla="*/ 124778 h 751522"/>
                <a:gd name="connsiteX7" fmla="*/ 608648 w 666750"/>
                <a:gd name="connsiteY7" fmla="*/ 269558 h 751522"/>
                <a:gd name="connsiteX8" fmla="*/ 570548 w 666750"/>
                <a:gd name="connsiteY8" fmla="*/ 361950 h 751522"/>
                <a:gd name="connsiteX9" fmla="*/ 97155 w 666750"/>
                <a:gd name="connsiteY9" fmla="*/ 361950 h 751522"/>
                <a:gd name="connsiteX10" fmla="*/ 57150 w 666750"/>
                <a:gd name="connsiteY10" fmla="*/ 269558 h 751522"/>
                <a:gd name="connsiteX11" fmla="*/ 57150 w 666750"/>
                <a:gd name="connsiteY11" fmla="*/ 123825 h 751522"/>
                <a:gd name="connsiteX12" fmla="*/ 123825 w 666750"/>
                <a:gd name="connsiteY12" fmla="*/ 123825 h 751522"/>
                <a:gd name="connsiteX13" fmla="*/ 123825 w 666750"/>
                <a:gd name="connsiteY13" fmla="*/ 247650 h 751522"/>
                <a:gd name="connsiteX14" fmla="*/ 149543 w 666750"/>
                <a:gd name="connsiteY14" fmla="*/ 338138 h 751522"/>
                <a:gd name="connsiteX15" fmla="*/ 171450 w 666750"/>
                <a:gd name="connsiteY15" fmla="*/ 366713 h 751522"/>
                <a:gd name="connsiteX16" fmla="*/ 228600 w 666750"/>
                <a:gd name="connsiteY16" fmla="*/ 424815 h 751522"/>
                <a:gd name="connsiteX17" fmla="*/ 97155 w 666750"/>
                <a:gd name="connsiteY17" fmla="*/ 361950 h 751522"/>
                <a:gd name="connsiteX18" fmla="*/ 666750 w 666750"/>
                <a:gd name="connsiteY18" fmla="*/ 266700 h 751522"/>
                <a:gd name="connsiteX19" fmla="*/ 666750 w 666750"/>
                <a:gd name="connsiteY19" fmla="*/ 66675 h 751522"/>
                <a:gd name="connsiteX20" fmla="*/ 542925 w 666750"/>
                <a:gd name="connsiteY20" fmla="*/ 66675 h 751522"/>
                <a:gd name="connsiteX21" fmla="*/ 542925 w 666750"/>
                <a:gd name="connsiteY21" fmla="*/ 0 h 751522"/>
                <a:gd name="connsiteX22" fmla="*/ 333375 w 666750"/>
                <a:gd name="connsiteY22" fmla="*/ 0 h 751522"/>
                <a:gd name="connsiteX23" fmla="*/ 123825 w 666750"/>
                <a:gd name="connsiteY23" fmla="*/ 0 h 751522"/>
                <a:gd name="connsiteX24" fmla="*/ 123825 w 666750"/>
                <a:gd name="connsiteY24" fmla="*/ 66675 h 751522"/>
                <a:gd name="connsiteX25" fmla="*/ 0 w 666750"/>
                <a:gd name="connsiteY25" fmla="*/ 66675 h 751522"/>
                <a:gd name="connsiteX26" fmla="*/ 0 w 666750"/>
                <a:gd name="connsiteY26" fmla="*/ 265748 h 751522"/>
                <a:gd name="connsiteX27" fmla="*/ 54293 w 666750"/>
                <a:gd name="connsiteY27" fmla="*/ 399098 h 751522"/>
                <a:gd name="connsiteX28" fmla="*/ 281940 w 666750"/>
                <a:gd name="connsiteY28" fmla="*/ 484823 h 751522"/>
                <a:gd name="connsiteX29" fmla="*/ 295275 w 666750"/>
                <a:gd name="connsiteY29" fmla="*/ 532448 h 751522"/>
                <a:gd name="connsiteX30" fmla="*/ 295275 w 666750"/>
                <a:gd name="connsiteY30" fmla="*/ 656273 h 751522"/>
                <a:gd name="connsiteX31" fmla="*/ 247650 w 666750"/>
                <a:gd name="connsiteY31" fmla="*/ 656273 h 751522"/>
                <a:gd name="connsiteX32" fmla="*/ 209550 w 666750"/>
                <a:gd name="connsiteY32" fmla="*/ 694373 h 751522"/>
                <a:gd name="connsiteX33" fmla="*/ 161925 w 666750"/>
                <a:gd name="connsiteY33" fmla="*/ 694373 h 751522"/>
                <a:gd name="connsiteX34" fmla="*/ 123825 w 666750"/>
                <a:gd name="connsiteY34" fmla="*/ 732473 h 751522"/>
                <a:gd name="connsiteX35" fmla="*/ 123825 w 666750"/>
                <a:gd name="connsiteY35" fmla="*/ 751523 h 751522"/>
                <a:gd name="connsiteX36" fmla="*/ 542925 w 666750"/>
                <a:gd name="connsiteY36" fmla="*/ 751523 h 751522"/>
                <a:gd name="connsiteX37" fmla="*/ 542925 w 666750"/>
                <a:gd name="connsiteY37" fmla="*/ 732473 h 751522"/>
                <a:gd name="connsiteX38" fmla="*/ 504825 w 666750"/>
                <a:gd name="connsiteY38" fmla="*/ 694373 h 751522"/>
                <a:gd name="connsiteX39" fmla="*/ 457200 w 666750"/>
                <a:gd name="connsiteY39" fmla="*/ 694373 h 751522"/>
                <a:gd name="connsiteX40" fmla="*/ 419100 w 666750"/>
                <a:gd name="connsiteY40" fmla="*/ 656273 h 751522"/>
                <a:gd name="connsiteX41" fmla="*/ 371475 w 666750"/>
                <a:gd name="connsiteY41" fmla="*/ 656273 h 751522"/>
                <a:gd name="connsiteX42" fmla="*/ 371475 w 666750"/>
                <a:gd name="connsiteY42" fmla="*/ 533400 h 751522"/>
                <a:gd name="connsiteX43" fmla="*/ 384810 w 666750"/>
                <a:gd name="connsiteY43" fmla="*/ 485775 h 751522"/>
                <a:gd name="connsiteX44" fmla="*/ 612458 w 666750"/>
                <a:gd name="connsiteY44" fmla="*/ 400050 h 751522"/>
                <a:gd name="connsiteX45" fmla="*/ 666750 w 666750"/>
                <a:gd name="connsiteY45" fmla="*/ 266700 h 7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66750" h="751522">
                  <a:moveTo>
                    <a:pt x="570548" y="361950"/>
                  </a:moveTo>
                  <a:cubicBezTo>
                    <a:pt x="537210" y="396240"/>
                    <a:pt x="505778" y="418148"/>
                    <a:pt x="437198" y="425768"/>
                  </a:cubicBezTo>
                  <a:cubicBezTo>
                    <a:pt x="455295" y="407670"/>
                    <a:pt x="476250" y="389573"/>
                    <a:pt x="494348" y="367665"/>
                  </a:cubicBezTo>
                  <a:cubicBezTo>
                    <a:pt x="501967" y="359093"/>
                    <a:pt x="516255" y="340043"/>
                    <a:pt x="516255" y="339090"/>
                  </a:cubicBezTo>
                  <a:cubicBezTo>
                    <a:pt x="532448" y="312420"/>
                    <a:pt x="541973" y="281940"/>
                    <a:pt x="541973" y="248602"/>
                  </a:cubicBezTo>
                  <a:lnTo>
                    <a:pt x="541973" y="124778"/>
                  </a:lnTo>
                  <a:lnTo>
                    <a:pt x="608648" y="124778"/>
                  </a:lnTo>
                  <a:lnTo>
                    <a:pt x="608648" y="269558"/>
                  </a:lnTo>
                  <a:cubicBezTo>
                    <a:pt x="609600" y="271463"/>
                    <a:pt x="611505" y="319088"/>
                    <a:pt x="570548" y="361950"/>
                  </a:cubicBezTo>
                  <a:close/>
                  <a:moveTo>
                    <a:pt x="97155" y="361950"/>
                  </a:moveTo>
                  <a:cubicBezTo>
                    <a:pt x="55245" y="319088"/>
                    <a:pt x="57150" y="271463"/>
                    <a:pt x="57150" y="269558"/>
                  </a:cubicBezTo>
                  <a:lnTo>
                    <a:pt x="57150" y="123825"/>
                  </a:lnTo>
                  <a:lnTo>
                    <a:pt x="123825" y="123825"/>
                  </a:lnTo>
                  <a:lnTo>
                    <a:pt x="123825" y="247650"/>
                  </a:lnTo>
                  <a:cubicBezTo>
                    <a:pt x="123825" y="280988"/>
                    <a:pt x="133350" y="311468"/>
                    <a:pt x="149543" y="338138"/>
                  </a:cubicBezTo>
                  <a:cubicBezTo>
                    <a:pt x="149543" y="339090"/>
                    <a:pt x="163830" y="359093"/>
                    <a:pt x="171450" y="366713"/>
                  </a:cubicBezTo>
                  <a:cubicBezTo>
                    <a:pt x="190500" y="388620"/>
                    <a:pt x="210502" y="406718"/>
                    <a:pt x="228600" y="424815"/>
                  </a:cubicBezTo>
                  <a:cubicBezTo>
                    <a:pt x="161925" y="417195"/>
                    <a:pt x="129540" y="395288"/>
                    <a:pt x="97155" y="361950"/>
                  </a:cubicBezTo>
                  <a:close/>
                  <a:moveTo>
                    <a:pt x="666750" y="266700"/>
                  </a:moveTo>
                  <a:lnTo>
                    <a:pt x="666750" y="66675"/>
                  </a:lnTo>
                  <a:lnTo>
                    <a:pt x="542925" y="66675"/>
                  </a:lnTo>
                  <a:lnTo>
                    <a:pt x="542925" y="0"/>
                  </a:lnTo>
                  <a:lnTo>
                    <a:pt x="333375" y="0"/>
                  </a:lnTo>
                  <a:lnTo>
                    <a:pt x="123825" y="0"/>
                  </a:lnTo>
                  <a:lnTo>
                    <a:pt x="123825" y="66675"/>
                  </a:lnTo>
                  <a:lnTo>
                    <a:pt x="0" y="66675"/>
                  </a:lnTo>
                  <a:lnTo>
                    <a:pt x="0" y="265748"/>
                  </a:lnTo>
                  <a:cubicBezTo>
                    <a:pt x="0" y="275273"/>
                    <a:pt x="0" y="340995"/>
                    <a:pt x="54293" y="399098"/>
                  </a:cubicBezTo>
                  <a:cubicBezTo>
                    <a:pt x="106680" y="454343"/>
                    <a:pt x="170498" y="482918"/>
                    <a:pt x="281940" y="484823"/>
                  </a:cubicBezTo>
                  <a:cubicBezTo>
                    <a:pt x="290513" y="499110"/>
                    <a:pt x="295275" y="515303"/>
                    <a:pt x="295275" y="532448"/>
                  </a:cubicBezTo>
                  <a:lnTo>
                    <a:pt x="295275" y="656273"/>
                  </a:lnTo>
                  <a:lnTo>
                    <a:pt x="247650" y="656273"/>
                  </a:lnTo>
                  <a:cubicBezTo>
                    <a:pt x="226695" y="656273"/>
                    <a:pt x="209550" y="673418"/>
                    <a:pt x="209550" y="694373"/>
                  </a:cubicBezTo>
                  <a:lnTo>
                    <a:pt x="161925" y="694373"/>
                  </a:lnTo>
                  <a:cubicBezTo>
                    <a:pt x="140970" y="694373"/>
                    <a:pt x="123825" y="711518"/>
                    <a:pt x="123825" y="732473"/>
                  </a:cubicBezTo>
                  <a:lnTo>
                    <a:pt x="123825" y="751523"/>
                  </a:lnTo>
                  <a:lnTo>
                    <a:pt x="542925" y="751523"/>
                  </a:lnTo>
                  <a:lnTo>
                    <a:pt x="542925" y="732473"/>
                  </a:lnTo>
                  <a:cubicBezTo>
                    <a:pt x="542925" y="711518"/>
                    <a:pt x="525780" y="694373"/>
                    <a:pt x="504825" y="694373"/>
                  </a:cubicBezTo>
                  <a:lnTo>
                    <a:pt x="457200" y="694373"/>
                  </a:lnTo>
                  <a:cubicBezTo>
                    <a:pt x="457200" y="673418"/>
                    <a:pt x="440055" y="656273"/>
                    <a:pt x="419100" y="656273"/>
                  </a:cubicBezTo>
                  <a:lnTo>
                    <a:pt x="371475" y="656273"/>
                  </a:lnTo>
                  <a:lnTo>
                    <a:pt x="371475" y="533400"/>
                  </a:lnTo>
                  <a:cubicBezTo>
                    <a:pt x="371475" y="516255"/>
                    <a:pt x="376238" y="500063"/>
                    <a:pt x="384810" y="485775"/>
                  </a:cubicBezTo>
                  <a:cubicBezTo>
                    <a:pt x="496253" y="483870"/>
                    <a:pt x="560070" y="454343"/>
                    <a:pt x="612458" y="400050"/>
                  </a:cubicBezTo>
                  <a:cubicBezTo>
                    <a:pt x="666750" y="342900"/>
                    <a:pt x="666750" y="276225"/>
                    <a:pt x="666750" y="2667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AEC84296-D746-71AB-0C83-6F63883E79B5}"/>
              </a:ext>
            </a:extLst>
          </p:cNvPr>
          <p:cNvGrpSpPr/>
          <p:nvPr/>
        </p:nvGrpSpPr>
        <p:grpSpPr>
          <a:xfrm>
            <a:off x="6037971" y="1324204"/>
            <a:ext cx="725658" cy="725658"/>
            <a:chOff x="8491375" y="2171189"/>
            <a:chExt cx="725658" cy="725658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865ACE47-5045-2A4B-8267-6DD060BA70BB}"/>
                </a:ext>
              </a:extLst>
            </p:cNvPr>
            <p:cNvSpPr/>
            <p:nvPr/>
          </p:nvSpPr>
          <p:spPr>
            <a:xfrm>
              <a:off x="8491375" y="2171189"/>
              <a:ext cx="725658" cy="725658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100" b="1">
                <a:solidFill>
                  <a:schemeClr val="bg1"/>
                </a:solidFill>
                <a:latin typeface="MiSans" panose="00000500000000000000" pitchFamily="2" charset="-122"/>
              </a:endParaRPr>
            </a:p>
          </p:txBody>
        </p:sp>
        <p:sp>
          <p:nvSpPr>
            <p:cNvPr id="18" name="任意多边形: 形状 17" descr="Piala">
              <a:extLst>
                <a:ext uri="{FF2B5EF4-FFF2-40B4-BE49-F238E27FC236}">
                  <a16:creationId xmlns:a16="http://schemas.microsoft.com/office/drawing/2014/main" id="{BD379087-CF6A-3044-8C7A-2527C5E17869}"/>
                </a:ext>
              </a:extLst>
            </p:cNvPr>
            <p:cNvSpPr/>
            <p:nvPr/>
          </p:nvSpPr>
          <p:spPr>
            <a:xfrm>
              <a:off x="8739729" y="2394001"/>
              <a:ext cx="248448" cy="280034"/>
            </a:xfrm>
            <a:custGeom>
              <a:avLst/>
              <a:gdLst>
                <a:gd name="connsiteX0" fmla="*/ 570548 w 666750"/>
                <a:gd name="connsiteY0" fmla="*/ 361950 h 751522"/>
                <a:gd name="connsiteX1" fmla="*/ 437198 w 666750"/>
                <a:gd name="connsiteY1" fmla="*/ 425768 h 751522"/>
                <a:gd name="connsiteX2" fmla="*/ 494348 w 666750"/>
                <a:gd name="connsiteY2" fmla="*/ 367665 h 751522"/>
                <a:gd name="connsiteX3" fmla="*/ 516255 w 666750"/>
                <a:gd name="connsiteY3" fmla="*/ 339090 h 751522"/>
                <a:gd name="connsiteX4" fmla="*/ 541973 w 666750"/>
                <a:gd name="connsiteY4" fmla="*/ 248602 h 751522"/>
                <a:gd name="connsiteX5" fmla="*/ 541973 w 666750"/>
                <a:gd name="connsiteY5" fmla="*/ 124778 h 751522"/>
                <a:gd name="connsiteX6" fmla="*/ 608648 w 666750"/>
                <a:gd name="connsiteY6" fmla="*/ 124778 h 751522"/>
                <a:gd name="connsiteX7" fmla="*/ 608648 w 666750"/>
                <a:gd name="connsiteY7" fmla="*/ 269558 h 751522"/>
                <a:gd name="connsiteX8" fmla="*/ 570548 w 666750"/>
                <a:gd name="connsiteY8" fmla="*/ 361950 h 751522"/>
                <a:gd name="connsiteX9" fmla="*/ 97155 w 666750"/>
                <a:gd name="connsiteY9" fmla="*/ 361950 h 751522"/>
                <a:gd name="connsiteX10" fmla="*/ 57150 w 666750"/>
                <a:gd name="connsiteY10" fmla="*/ 269558 h 751522"/>
                <a:gd name="connsiteX11" fmla="*/ 57150 w 666750"/>
                <a:gd name="connsiteY11" fmla="*/ 123825 h 751522"/>
                <a:gd name="connsiteX12" fmla="*/ 123825 w 666750"/>
                <a:gd name="connsiteY12" fmla="*/ 123825 h 751522"/>
                <a:gd name="connsiteX13" fmla="*/ 123825 w 666750"/>
                <a:gd name="connsiteY13" fmla="*/ 247650 h 751522"/>
                <a:gd name="connsiteX14" fmla="*/ 149543 w 666750"/>
                <a:gd name="connsiteY14" fmla="*/ 338138 h 751522"/>
                <a:gd name="connsiteX15" fmla="*/ 171450 w 666750"/>
                <a:gd name="connsiteY15" fmla="*/ 366713 h 751522"/>
                <a:gd name="connsiteX16" fmla="*/ 228600 w 666750"/>
                <a:gd name="connsiteY16" fmla="*/ 424815 h 751522"/>
                <a:gd name="connsiteX17" fmla="*/ 97155 w 666750"/>
                <a:gd name="connsiteY17" fmla="*/ 361950 h 751522"/>
                <a:gd name="connsiteX18" fmla="*/ 666750 w 666750"/>
                <a:gd name="connsiteY18" fmla="*/ 266700 h 751522"/>
                <a:gd name="connsiteX19" fmla="*/ 666750 w 666750"/>
                <a:gd name="connsiteY19" fmla="*/ 66675 h 751522"/>
                <a:gd name="connsiteX20" fmla="*/ 542925 w 666750"/>
                <a:gd name="connsiteY20" fmla="*/ 66675 h 751522"/>
                <a:gd name="connsiteX21" fmla="*/ 542925 w 666750"/>
                <a:gd name="connsiteY21" fmla="*/ 0 h 751522"/>
                <a:gd name="connsiteX22" fmla="*/ 333375 w 666750"/>
                <a:gd name="connsiteY22" fmla="*/ 0 h 751522"/>
                <a:gd name="connsiteX23" fmla="*/ 123825 w 666750"/>
                <a:gd name="connsiteY23" fmla="*/ 0 h 751522"/>
                <a:gd name="connsiteX24" fmla="*/ 123825 w 666750"/>
                <a:gd name="connsiteY24" fmla="*/ 66675 h 751522"/>
                <a:gd name="connsiteX25" fmla="*/ 0 w 666750"/>
                <a:gd name="connsiteY25" fmla="*/ 66675 h 751522"/>
                <a:gd name="connsiteX26" fmla="*/ 0 w 666750"/>
                <a:gd name="connsiteY26" fmla="*/ 265748 h 751522"/>
                <a:gd name="connsiteX27" fmla="*/ 54293 w 666750"/>
                <a:gd name="connsiteY27" fmla="*/ 399098 h 751522"/>
                <a:gd name="connsiteX28" fmla="*/ 281940 w 666750"/>
                <a:gd name="connsiteY28" fmla="*/ 484823 h 751522"/>
                <a:gd name="connsiteX29" fmla="*/ 295275 w 666750"/>
                <a:gd name="connsiteY29" fmla="*/ 532448 h 751522"/>
                <a:gd name="connsiteX30" fmla="*/ 295275 w 666750"/>
                <a:gd name="connsiteY30" fmla="*/ 656273 h 751522"/>
                <a:gd name="connsiteX31" fmla="*/ 247650 w 666750"/>
                <a:gd name="connsiteY31" fmla="*/ 656273 h 751522"/>
                <a:gd name="connsiteX32" fmla="*/ 209550 w 666750"/>
                <a:gd name="connsiteY32" fmla="*/ 694373 h 751522"/>
                <a:gd name="connsiteX33" fmla="*/ 161925 w 666750"/>
                <a:gd name="connsiteY33" fmla="*/ 694373 h 751522"/>
                <a:gd name="connsiteX34" fmla="*/ 123825 w 666750"/>
                <a:gd name="connsiteY34" fmla="*/ 732473 h 751522"/>
                <a:gd name="connsiteX35" fmla="*/ 123825 w 666750"/>
                <a:gd name="connsiteY35" fmla="*/ 751523 h 751522"/>
                <a:gd name="connsiteX36" fmla="*/ 542925 w 666750"/>
                <a:gd name="connsiteY36" fmla="*/ 751523 h 751522"/>
                <a:gd name="connsiteX37" fmla="*/ 542925 w 666750"/>
                <a:gd name="connsiteY37" fmla="*/ 732473 h 751522"/>
                <a:gd name="connsiteX38" fmla="*/ 504825 w 666750"/>
                <a:gd name="connsiteY38" fmla="*/ 694373 h 751522"/>
                <a:gd name="connsiteX39" fmla="*/ 457200 w 666750"/>
                <a:gd name="connsiteY39" fmla="*/ 694373 h 751522"/>
                <a:gd name="connsiteX40" fmla="*/ 419100 w 666750"/>
                <a:gd name="connsiteY40" fmla="*/ 656273 h 751522"/>
                <a:gd name="connsiteX41" fmla="*/ 371475 w 666750"/>
                <a:gd name="connsiteY41" fmla="*/ 656273 h 751522"/>
                <a:gd name="connsiteX42" fmla="*/ 371475 w 666750"/>
                <a:gd name="connsiteY42" fmla="*/ 533400 h 751522"/>
                <a:gd name="connsiteX43" fmla="*/ 384810 w 666750"/>
                <a:gd name="connsiteY43" fmla="*/ 485775 h 751522"/>
                <a:gd name="connsiteX44" fmla="*/ 612458 w 666750"/>
                <a:gd name="connsiteY44" fmla="*/ 400050 h 751522"/>
                <a:gd name="connsiteX45" fmla="*/ 666750 w 666750"/>
                <a:gd name="connsiteY45" fmla="*/ 266700 h 7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66750" h="751522">
                  <a:moveTo>
                    <a:pt x="570548" y="361950"/>
                  </a:moveTo>
                  <a:cubicBezTo>
                    <a:pt x="537210" y="396240"/>
                    <a:pt x="505778" y="418148"/>
                    <a:pt x="437198" y="425768"/>
                  </a:cubicBezTo>
                  <a:cubicBezTo>
                    <a:pt x="455295" y="407670"/>
                    <a:pt x="476250" y="389573"/>
                    <a:pt x="494348" y="367665"/>
                  </a:cubicBezTo>
                  <a:cubicBezTo>
                    <a:pt x="501967" y="359093"/>
                    <a:pt x="516255" y="340043"/>
                    <a:pt x="516255" y="339090"/>
                  </a:cubicBezTo>
                  <a:cubicBezTo>
                    <a:pt x="532448" y="312420"/>
                    <a:pt x="541973" y="281940"/>
                    <a:pt x="541973" y="248602"/>
                  </a:cubicBezTo>
                  <a:lnTo>
                    <a:pt x="541973" y="124778"/>
                  </a:lnTo>
                  <a:lnTo>
                    <a:pt x="608648" y="124778"/>
                  </a:lnTo>
                  <a:lnTo>
                    <a:pt x="608648" y="269558"/>
                  </a:lnTo>
                  <a:cubicBezTo>
                    <a:pt x="609600" y="271463"/>
                    <a:pt x="611505" y="319088"/>
                    <a:pt x="570548" y="361950"/>
                  </a:cubicBezTo>
                  <a:close/>
                  <a:moveTo>
                    <a:pt x="97155" y="361950"/>
                  </a:moveTo>
                  <a:cubicBezTo>
                    <a:pt x="55245" y="319088"/>
                    <a:pt x="57150" y="271463"/>
                    <a:pt x="57150" y="269558"/>
                  </a:cubicBezTo>
                  <a:lnTo>
                    <a:pt x="57150" y="123825"/>
                  </a:lnTo>
                  <a:lnTo>
                    <a:pt x="123825" y="123825"/>
                  </a:lnTo>
                  <a:lnTo>
                    <a:pt x="123825" y="247650"/>
                  </a:lnTo>
                  <a:cubicBezTo>
                    <a:pt x="123825" y="280988"/>
                    <a:pt x="133350" y="311468"/>
                    <a:pt x="149543" y="338138"/>
                  </a:cubicBezTo>
                  <a:cubicBezTo>
                    <a:pt x="149543" y="339090"/>
                    <a:pt x="163830" y="359093"/>
                    <a:pt x="171450" y="366713"/>
                  </a:cubicBezTo>
                  <a:cubicBezTo>
                    <a:pt x="190500" y="388620"/>
                    <a:pt x="210502" y="406718"/>
                    <a:pt x="228600" y="424815"/>
                  </a:cubicBezTo>
                  <a:cubicBezTo>
                    <a:pt x="161925" y="417195"/>
                    <a:pt x="129540" y="395288"/>
                    <a:pt x="97155" y="361950"/>
                  </a:cubicBezTo>
                  <a:close/>
                  <a:moveTo>
                    <a:pt x="666750" y="266700"/>
                  </a:moveTo>
                  <a:lnTo>
                    <a:pt x="666750" y="66675"/>
                  </a:lnTo>
                  <a:lnTo>
                    <a:pt x="542925" y="66675"/>
                  </a:lnTo>
                  <a:lnTo>
                    <a:pt x="542925" y="0"/>
                  </a:lnTo>
                  <a:lnTo>
                    <a:pt x="333375" y="0"/>
                  </a:lnTo>
                  <a:lnTo>
                    <a:pt x="123825" y="0"/>
                  </a:lnTo>
                  <a:lnTo>
                    <a:pt x="123825" y="66675"/>
                  </a:lnTo>
                  <a:lnTo>
                    <a:pt x="0" y="66675"/>
                  </a:lnTo>
                  <a:lnTo>
                    <a:pt x="0" y="265748"/>
                  </a:lnTo>
                  <a:cubicBezTo>
                    <a:pt x="0" y="275273"/>
                    <a:pt x="0" y="340995"/>
                    <a:pt x="54293" y="399098"/>
                  </a:cubicBezTo>
                  <a:cubicBezTo>
                    <a:pt x="106680" y="454343"/>
                    <a:pt x="170498" y="482918"/>
                    <a:pt x="281940" y="484823"/>
                  </a:cubicBezTo>
                  <a:cubicBezTo>
                    <a:pt x="290513" y="499110"/>
                    <a:pt x="295275" y="515303"/>
                    <a:pt x="295275" y="532448"/>
                  </a:cubicBezTo>
                  <a:lnTo>
                    <a:pt x="295275" y="656273"/>
                  </a:lnTo>
                  <a:lnTo>
                    <a:pt x="247650" y="656273"/>
                  </a:lnTo>
                  <a:cubicBezTo>
                    <a:pt x="226695" y="656273"/>
                    <a:pt x="209550" y="673418"/>
                    <a:pt x="209550" y="694373"/>
                  </a:cubicBezTo>
                  <a:lnTo>
                    <a:pt x="161925" y="694373"/>
                  </a:lnTo>
                  <a:cubicBezTo>
                    <a:pt x="140970" y="694373"/>
                    <a:pt x="123825" y="711518"/>
                    <a:pt x="123825" y="732473"/>
                  </a:cubicBezTo>
                  <a:lnTo>
                    <a:pt x="123825" y="751523"/>
                  </a:lnTo>
                  <a:lnTo>
                    <a:pt x="542925" y="751523"/>
                  </a:lnTo>
                  <a:lnTo>
                    <a:pt x="542925" y="732473"/>
                  </a:lnTo>
                  <a:cubicBezTo>
                    <a:pt x="542925" y="711518"/>
                    <a:pt x="525780" y="694373"/>
                    <a:pt x="504825" y="694373"/>
                  </a:cubicBezTo>
                  <a:lnTo>
                    <a:pt x="457200" y="694373"/>
                  </a:lnTo>
                  <a:cubicBezTo>
                    <a:pt x="457200" y="673418"/>
                    <a:pt x="440055" y="656273"/>
                    <a:pt x="419100" y="656273"/>
                  </a:cubicBezTo>
                  <a:lnTo>
                    <a:pt x="371475" y="656273"/>
                  </a:lnTo>
                  <a:lnTo>
                    <a:pt x="371475" y="533400"/>
                  </a:lnTo>
                  <a:cubicBezTo>
                    <a:pt x="371475" y="516255"/>
                    <a:pt x="376238" y="500063"/>
                    <a:pt x="384810" y="485775"/>
                  </a:cubicBezTo>
                  <a:cubicBezTo>
                    <a:pt x="496253" y="483870"/>
                    <a:pt x="560070" y="454343"/>
                    <a:pt x="612458" y="400050"/>
                  </a:cubicBezTo>
                  <a:cubicBezTo>
                    <a:pt x="666750" y="342900"/>
                    <a:pt x="666750" y="276225"/>
                    <a:pt x="666750" y="2667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BDC3DF48-468B-0B4A-81EB-DA2AEE2FF245}"/>
              </a:ext>
            </a:extLst>
          </p:cNvPr>
          <p:cNvSpPr/>
          <p:nvPr/>
        </p:nvSpPr>
        <p:spPr bwMode="auto">
          <a:xfrm>
            <a:off x="6905982" y="1804664"/>
            <a:ext cx="4416893" cy="936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初始体验设计聚焦便捷性，新用户登录后点击一键按钮，系统即刻通过</a:t>
            </a:r>
            <a:r>
              <a:rPr lang="en-US" altLang="zh-CN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GPS</a:t>
            </a: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定位自动匹配周边技能伙伴，省去手动筛选步骤，提升交互效率。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B6D1D57-394F-CA48-945A-E7C9AA54D198}"/>
              </a:ext>
            </a:extLst>
          </p:cNvPr>
          <p:cNvSpPr txBox="1"/>
          <p:nvPr/>
        </p:nvSpPr>
        <p:spPr>
          <a:xfrm>
            <a:off x="6905982" y="1497577"/>
            <a:ext cx="28809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一键式 </a:t>
            </a:r>
            <a:r>
              <a:rPr lang="en-US" altLang="zh-CN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GPS </a:t>
            </a:r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定位，简化匹配流程</a:t>
            </a:r>
            <a:endParaRPr lang="en-US" altLang="zh-CN" sz="1400" b="1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93523A1-F26F-E84C-B604-084E2FAD559E}"/>
              </a:ext>
            </a:extLst>
          </p:cNvPr>
          <p:cNvSpPr/>
          <p:nvPr/>
        </p:nvSpPr>
        <p:spPr bwMode="auto">
          <a:xfrm>
            <a:off x="6905982" y="3564877"/>
            <a:ext cx="3856264" cy="936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通过放大“技能交换”核心按钮并置于中心，配合动态箭头引导视线，确保用户首次登录即聚焦主要功能，提升操作转化率。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FCAE96F-1D4F-954E-84AD-7D42ED84B704}"/>
              </a:ext>
            </a:extLst>
          </p:cNvPr>
          <p:cNvSpPr txBox="1"/>
          <p:nvPr/>
        </p:nvSpPr>
        <p:spPr>
          <a:xfrm>
            <a:off x="6905982" y="3257100"/>
            <a:ext cx="31341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明确的视觉引导，突出核心功能按钮</a:t>
            </a:r>
            <a:endParaRPr lang="en-US" altLang="zh-CN" sz="1400" b="1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AD293D89-8B6E-1E42-9450-36D9951BD511}"/>
              </a:ext>
            </a:extLst>
          </p:cNvPr>
          <p:cNvSpPr/>
          <p:nvPr/>
        </p:nvSpPr>
        <p:spPr bwMode="auto">
          <a:xfrm>
            <a:off x="1066209" y="3551017"/>
            <a:ext cx="4388383" cy="936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用户初次打开应用时，卡片式布局按距离展示附近用户，头像、技能标签及简介分层排列，初始体验直观高效，信息一目了然。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379AFCD-FD22-C743-8B87-505F66A06913}"/>
              </a:ext>
            </a:extLst>
          </p:cNvPr>
          <p:cNvSpPr/>
          <p:nvPr/>
        </p:nvSpPr>
        <p:spPr bwMode="auto">
          <a:xfrm>
            <a:off x="1054728" y="1820308"/>
            <a:ext cx="4917048" cy="936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底部导航仅保留核心功能入口，如“技能匹配”“消息中心”等，用户无需多层跳转即可快速触达，显著降低操作成本，提升初次使用体验。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9F98732-A4FF-D24F-A1CC-0D8319D5373C}"/>
              </a:ext>
            </a:extLst>
          </p:cNvPr>
          <p:cNvSpPr txBox="1"/>
          <p:nvPr/>
        </p:nvSpPr>
        <p:spPr>
          <a:xfrm>
            <a:off x="1018071" y="1527668"/>
            <a:ext cx="3502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简洁直观的底部导航，减少用户操作成本</a:t>
            </a:r>
            <a:endParaRPr lang="en-US" altLang="zh-CN" sz="1400" b="1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52F0622-E8BF-13CB-011C-FC7FB01C61B3}"/>
              </a:ext>
            </a:extLst>
          </p:cNvPr>
          <p:cNvSpPr txBox="1"/>
          <p:nvPr/>
        </p:nvSpPr>
        <p:spPr>
          <a:xfrm>
            <a:off x="1054728" y="3216111"/>
            <a:ext cx="3502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卡片式设计展示附近用户，信息层次清晰</a:t>
            </a:r>
          </a:p>
        </p:txBody>
      </p:sp>
    </p:spTree>
    <p:extLst>
      <p:ext uri="{BB962C8B-B14F-4D97-AF65-F5344CB8AC3E}">
        <p14:creationId xmlns:p14="http://schemas.microsoft.com/office/powerpoint/2010/main" val="1361921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19000" decel="81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 animBg="1"/>
      <p:bldP spid="21" grpId="0"/>
      <p:bldP spid="22" grpId="0"/>
      <p:bldP spid="23" grpId="0"/>
      <p:bldP spid="24" grpId="0"/>
      <p:bldP spid="25" grpId="0"/>
      <p:bldP spid="27" grpId="0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6947E-D802-1212-DF66-975AC37B8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5211C145-2357-B1CE-E959-043C6AB5FA89}"/>
              </a:ext>
            </a:extLst>
          </p:cNvPr>
          <p:cNvCxnSpPr>
            <a:cxnSpLocks/>
          </p:cNvCxnSpPr>
          <p:nvPr/>
        </p:nvCxnSpPr>
        <p:spPr>
          <a:xfrm>
            <a:off x="0" y="494270"/>
            <a:ext cx="518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27E2CF0B-2927-D738-8F35-33E0217D6769}"/>
              </a:ext>
            </a:extLst>
          </p:cNvPr>
          <p:cNvSpPr txBox="1"/>
          <p:nvPr/>
        </p:nvSpPr>
        <p:spPr>
          <a:xfrm>
            <a:off x="593123" y="309604"/>
            <a:ext cx="212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体验提升成果</a:t>
            </a:r>
          </a:p>
        </p:txBody>
      </p: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851FB016-5B68-A1EA-4496-618410871B7A}"/>
              </a:ext>
            </a:extLst>
          </p:cNvPr>
          <p:cNvSpPr/>
          <p:nvPr/>
        </p:nvSpPr>
        <p:spPr>
          <a:xfrm>
            <a:off x="9504018" y="6449614"/>
            <a:ext cx="2687982" cy="408386"/>
          </a:xfrm>
          <a:custGeom>
            <a:avLst/>
            <a:gdLst>
              <a:gd name="connsiteX0" fmla="*/ 0 w 2687982"/>
              <a:gd name="connsiteY0" fmla="*/ 204192 h 408386"/>
              <a:gd name="connsiteX1" fmla="*/ 0 w 2687982"/>
              <a:gd name="connsiteY1" fmla="*/ 204193 h 408386"/>
              <a:gd name="connsiteX2" fmla="*/ 0 w 2687982"/>
              <a:gd name="connsiteY2" fmla="*/ 204193 h 408386"/>
              <a:gd name="connsiteX3" fmla="*/ 204193 w 2687982"/>
              <a:gd name="connsiteY3" fmla="*/ 0 h 408386"/>
              <a:gd name="connsiteX4" fmla="*/ 2687982 w 2687982"/>
              <a:gd name="connsiteY4" fmla="*/ 0 h 408386"/>
              <a:gd name="connsiteX5" fmla="*/ 2687982 w 2687982"/>
              <a:gd name="connsiteY5" fmla="*/ 408386 h 408386"/>
              <a:gd name="connsiteX6" fmla="*/ 204193 w 2687982"/>
              <a:gd name="connsiteY6" fmla="*/ 408385 h 408386"/>
              <a:gd name="connsiteX7" fmla="*/ 16046 w 2687982"/>
              <a:gd name="connsiteY7" fmla="*/ 283674 h 408386"/>
              <a:gd name="connsiteX8" fmla="*/ 0 w 2687982"/>
              <a:gd name="connsiteY8" fmla="*/ 204193 h 408386"/>
              <a:gd name="connsiteX9" fmla="*/ 16046 w 2687982"/>
              <a:gd name="connsiteY9" fmla="*/ 124712 h 408386"/>
              <a:gd name="connsiteX10" fmla="*/ 204193 w 2687982"/>
              <a:gd name="connsiteY10" fmla="*/ 0 h 4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7982" h="408386">
                <a:moveTo>
                  <a:pt x="0" y="204192"/>
                </a:moveTo>
                <a:lnTo>
                  <a:pt x="0" y="204193"/>
                </a:lnTo>
                <a:lnTo>
                  <a:pt x="0" y="204193"/>
                </a:lnTo>
                <a:close/>
                <a:moveTo>
                  <a:pt x="204193" y="0"/>
                </a:moveTo>
                <a:lnTo>
                  <a:pt x="2687982" y="0"/>
                </a:lnTo>
                <a:lnTo>
                  <a:pt x="2687982" y="408386"/>
                </a:lnTo>
                <a:lnTo>
                  <a:pt x="204193" y="408385"/>
                </a:lnTo>
                <a:cubicBezTo>
                  <a:pt x="119613" y="408385"/>
                  <a:pt x="47045" y="356961"/>
                  <a:pt x="16046" y="283674"/>
                </a:cubicBezTo>
                <a:lnTo>
                  <a:pt x="0" y="204193"/>
                </a:lnTo>
                <a:lnTo>
                  <a:pt x="16046" y="124712"/>
                </a:lnTo>
                <a:cubicBezTo>
                  <a:pt x="47045" y="51424"/>
                  <a:pt x="119613" y="0"/>
                  <a:pt x="2041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Normal" pitchFamily="2" charset="-122"/>
              <a:ea typeface="MiSans Normal" pitchFamily="2" charset="-122"/>
              <a:cs typeface="+mn-ea"/>
              <a:sym typeface="+mn-lt"/>
            </a:endParaRPr>
          </a:p>
        </p:txBody>
      </p:sp>
      <p:pic>
        <p:nvPicPr>
          <p:cNvPr id="38" name="图形 37">
            <a:extLst>
              <a:ext uri="{FF2B5EF4-FFF2-40B4-BE49-F238E27FC236}">
                <a16:creationId xmlns:a16="http://schemas.microsoft.com/office/drawing/2014/main" id="{B13DA94F-476C-0C96-4DCD-9F45DEF25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1853" y="5334000"/>
            <a:ext cx="848895" cy="1524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4824141-F2E3-BE71-6EC4-811040D155B6}"/>
              </a:ext>
            </a:extLst>
          </p:cNvPr>
          <p:cNvSpPr txBox="1"/>
          <p:nvPr/>
        </p:nvSpPr>
        <p:spPr>
          <a:xfrm>
            <a:off x="4419599" y="2747585"/>
            <a:ext cx="33528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</a:rPr>
              <a:t>输入标题</a:t>
            </a:r>
          </a:p>
        </p:txBody>
      </p:sp>
      <p:sp>
        <p:nvSpPr>
          <p:cNvPr id="14" name="任意多边形: 形状 13" descr="Piala">
            <a:extLst>
              <a:ext uri="{FF2B5EF4-FFF2-40B4-BE49-F238E27FC236}">
                <a16:creationId xmlns:a16="http://schemas.microsoft.com/office/drawing/2014/main" id="{15F67A80-F15D-CF75-6737-C720052F0E1B}"/>
              </a:ext>
            </a:extLst>
          </p:cNvPr>
          <p:cNvSpPr/>
          <p:nvPr/>
        </p:nvSpPr>
        <p:spPr>
          <a:xfrm>
            <a:off x="5791200" y="1826914"/>
            <a:ext cx="609600" cy="687102"/>
          </a:xfrm>
          <a:custGeom>
            <a:avLst/>
            <a:gdLst>
              <a:gd name="connsiteX0" fmla="*/ 570548 w 666750"/>
              <a:gd name="connsiteY0" fmla="*/ 361950 h 751522"/>
              <a:gd name="connsiteX1" fmla="*/ 437198 w 666750"/>
              <a:gd name="connsiteY1" fmla="*/ 425768 h 751522"/>
              <a:gd name="connsiteX2" fmla="*/ 494348 w 666750"/>
              <a:gd name="connsiteY2" fmla="*/ 367665 h 751522"/>
              <a:gd name="connsiteX3" fmla="*/ 516255 w 666750"/>
              <a:gd name="connsiteY3" fmla="*/ 339090 h 751522"/>
              <a:gd name="connsiteX4" fmla="*/ 541973 w 666750"/>
              <a:gd name="connsiteY4" fmla="*/ 248602 h 751522"/>
              <a:gd name="connsiteX5" fmla="*/ 541973 w 666750"/>
              <a:gd name="connsiteY5" fmla="*/ 124778 h 751522"/>
              <a:gd name="connsiteX6" fmla="*/ 608648 w 666750"/>
              <a:gd name="connsiteY6" fmla="*/ 124778 h 751522"/>
              <a:gd name="connsiteX7" fmla="*/ 608648 w 666750"/>
              <a:gd name="connsiteY7" fmla="*/ 269558 h 751522"/>
              <a:gd name="connsiteX8" fmla="*/ 570548 w 666750"/>
              <a:gd name="connsiteY8" fmla="*/ 361950 h 751522"/>
              <a:gd name="connsiteX9" fmla="*/ 97155 w 666750"/>
              <a:gd name="connsiteY9" fmla="*/ 361950 h 751522"/>
              <a:gd name="connsiteX10" fmla="*/ 57150 w 666750"/>
              <a:gd name="connsiteY10" fmla="*/ 269558 h 751522"/>
              <a:gd name="connsiteX11" fmla="*/ 57150 w 666750"/>
              <a:gd name="connsiteY11" fmla="*/ 123825 h 751522"/>
              <a:gd name="connsiteX12" fmla="*/ 123825 w 666750"/>
              <a:gd name="connsiteY12" fmla="*/ 123825 h 751522"/>
              <a:gd name="connsiteX13" fmla="*/ 123825 w 666750"/>
              <a:gd name="connsiteY13" fmla="*/ 247650 h 751522"/>
              <a:gd name="connsiteX14" fmla="*/ 149543 w 666750"/>
              <a:gd name="connsiteY14" fmla="*/ 338138 h 751522"/>
              <a:gd name="connsiteX15" fmla="*/ 171450 w 666750"/>
              <a:gd name="connsiteY15" fmla="*/ 366713 h 751522"/>
              <a:gd name="connsiteX16" fmla="*/ 228600 w 666750"/>
              <a:gd name="connsiteY16" fmla="*/ 424815 h 751522"/>
              <a:gd name="connsiteX17" fmla="*/ 97155 w 666750"/>
              <a:gd name="connsiteY17" fmla="*/ 361950 h 751522"/>
              <a:gd name="connsiteX18" fmla="*/ 666750 w 666750"/>
              <a:gd name="connsiteY18" fmla="*/ 266700 h 751522"/>
              <a:gd name="connsiteX19" fmla="*/ 666750 w 666750"/>
              <a:gd name="connsiteY19" fmla="*/ 66675 h 751522"/>
              <a:gd name="connsiteX20" fmla="*/ 542925 w 666750"/>
              <a:gd name="connsiteY20" fmla="*/ 66675 h 751522"/>
              <a:gd name="connsiteX21" fmla="*/ 542925 w 666750"/>
              <a:gd name="connsiteY21" fmla="*/ 0 h 751522"/>
              <a:gd name="connsiteX22" fmla="*/ 333375 w 666750"/>
              <a:gd name="connsiteY22" fmla="*/ 0 h 751522"/>
              <a:gd name="connsiteX23" fmla="*/ 123825 w 666750"/>
              <a:gd name="connsiteY23" fmla="*/ 0 h 751522"/>
              <a:gd name="connsiteX24" fmla="*/ 123825 w 666750"/>
              <a:gd name="connsiteY24" fmla="*/ 66675 h 751522"/>
              <a:gd name="connsiteX25" fmla="*/ 0 w 666750"/>
              <a:gd name="connsiteY25" fmla="*/ 66675 h 751522"/>
              <a:gd name="connsiteX26" fmla="*/ 0 w 666750"/>
              <a:gd name="connsiteY26" fmla="*/ 265748 h 751522"/>
              <a:gd name="connsiteX27" fmla="*/ 54293 w 666750"/>
              <a:gd name="connsiteY27" fmla="*/ 399098 h 751522"/>
              <a:gd name="connsiteX28" fmla="*/ 281940 w 666750"/>
              <a:gd name="connsiteY28" fmla="*/ 484823 h 751522"/>
              <a:gd name="connsiteX29" fmla="*/ 295275 w 666750"/>
              <a:gd name="connsiteY29" fmla="*/ 532448 h 751522"/>
              <a:gd name="connsiteX30" fmla="*/ 295275 w 666750"/>
              <a:gd name="connsiteY30" fmla="*/ 656273 h 751522"/>
              <a:gd name="connsiteX31" fmla="*/ 247650 w 666750"/>
              <a:gd name="connsiteY31" fmla="*/ 656273 h 751522"/>
              <a:gd name="connsiteX32" fmla="*/ 209550 w 666750"/>
              <a:gd name="connsiteY32" fmla="*/ 694373 h 751522"/>
              <a:gd name="connsiteX33" fmla="*/ 161925 w 666750"/>
              <a:gd name="connsiteY33" fmla="*/ 694373 h 751522"/>
              <a:gd name="connsiteX34" fmla="*/ 123825 w 666750"/>
              <a:gd name="connsiteY34" fmla="*/ 732473 h 751522"/>
              <a:gd name="connsiteX35" fmla="*/ 123825 w 666750"/>
              <a:gd name="connsiteY35" fmla="*/ 751523 h 751522"/>
              <a:gd name="connsiteX36" fmla="*/ 542925 w 666750"/>
              <a:gd name="connsiteY36" fmla="*/ 751523 h 751522"/>
              <a:gd name="connsiteX37" fmla="*/ 542925 w 666750"/>
              <a:gd name="connsiteY37" fmla="*/ 732473 h 751522"/>
              <a:gd name="connsiteX38" fmla="*/ 504825 w 666750"/>
              <a:gd name="connsiteY38" fmla="*/ 694373 h 751522"/>
              <a:gd name="connsiteX39" fmla="*/ 457200 w 666750"/>
              <a:gd name="connsiteY39" fmla="*/ 694373 h 751522"/>
              <a:gd name="connsiteX40" fmla="*/ 419100 w 666750"/>
              <a:gd name="connsiteY40" fmla="*/ 656273 h 751522"/>
              <a:gd name="connsiteX41" fmla="*/ 371475 w 666750"/>
              <a:gd name="connsiteY41" fmla="*/ 656273 h 751522"/>
              <a:gd name="connsiteX42" fmla="*/ 371475 w 666750"/>
              <a:gd name="connsiteY42" fmla="*/ 533400 h 751522"/>
              <a:gd name="connsiteX43" fmla="*/ 384810 w 666750"/>
              <a:gd name="connsiteY43" fmla="*/ 485775 h 751522"/>
              <a:gd name="connsiteX44" fmla="*/ 612458 w 666750"/>
              <a:gd name="connsiteY44" fmla="*/ 400050 h 751522"/>
              <a:gd name="connsiteX45" fmla="*/ 666750 w 666750"/>
              <a:gd name="connsiteY45" fmla="*/ 266700 h 751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66750" h="751522">
                <a:moveTo>
                  <a:pt x="570548" y="361950"/>
                </a:moveTo>
                <a:cubicBezTo>
                  <a:pt x="537210" y="396240"/>
                  <a:pt x="505778" y="418148"/>
                  <a:pt x="437198" y="425768"/>
                </a:cubicBezTo>
                <a:cubicBezTo>
                  <a:pt x="455295" y="407670"/>
                  <a:pt x="476250" y="389573"/>
                  <a:pt x="494348" y="367665"/>
                </a:cubicBezTo>
                <a:cubicBezTo>
                  <a:pt x="501967" y="359093"/>
                  <a:pt x="516255" y="340043"/>
                  <a:pt x="516255" y="339090"/>
                </a:cubicBezTo>
                <a:cubicBezTo>
                  <a:pt x="532448" y="312420"/>
                  <a:pt x="541973" y="281940"/>
                  <a:pt x="541973" y="248602"/>
                </a:cubicBezTo>
                <a:lnTo>
                  <a:pt x="541973" y="124778"/>
                </a:lnTo>
                <a:lnTo>
                  <a:pt x="608648" y="124778"/>
                </a:lnTo>
                <a:lnTo>
                  <a:pt x="608648" y="269558"/>
                </a:lnTo>
                <a:cubicBezTo>
                  <a:pt x="609600" y="271463"/>
                  <a:pt x="611505" y="319088"/>
                  <a:pt x="570548" y="361950"/>
                </a:cubicBezTo>
                <a:close/>
                <a:moveTo>
                  <a:pt x="97155" y="361950"/>
                </a:moveTo>
                <a:cubicBezTo>
                  <a:pt x="55245" y="319088"/>
                  <a:pt x="57150" y="271463"/>
                  <a:pt x="57150" y="269558"/>
                </a:cubicBezTo>
                <a:lnTo>
                  <a:pt x="57150" y="123825"/>
                </a:lnTo>
                <a:lnTo>
                  <a:pt x="123825" y="123825"/>
                </a:lnTo>
                <a:lnTo>
                  <a:pt x="123825" y="247650"/>
                </a:lnTo>
                <a:cubicBezTo>
                  <a:pt x="123825" y="280988"/>
                  <a:pt x="133350" y="311468"/>
                  <a:pt x="149543" y="338138"/>
                </a:cubicBezTo>
                <a:cubicBezTo>
                  <a:pt x="149543" y="339090"/>
                  <a:pt x="163830" y="359093"/>
                  <a:pt x="171450" y="366713"/>
                </a:cubicBezTo>
                <a:cubicBezTo>
                  <a:pt x="190500" y="388620"/>
                  <a:pt x="210502" y="406718"/>
                  <a:pt x="228600" y="424815"/>
                </a:cubicBezTo>
                <a:cubicBezTo>
                  <a:pt x="161925" y="417195"/>
                  <a:pt x="129540" y="395288"/>
                  <a:pt x="97155" y="361950"/>
                </a:cubicBezTo>
                <a:close/>
                <a:moveTo>
                  <a:pt x="666750" y="266700"/>
                </a:moveTo>
                <a:lnTo>
                  <a:pt x="666750" y="66675"/>
                </a:lnTo>
                <a:lnTo>
                  <a:pt x="542925" y="66675"/>
                </a:lnTo>
                <a:lnTo>
                  <a:pt x="542925" y="0"/>
                </a:lnTo>
                <a:lnTo>
                  <a:pt x="333375" y="0"/>
                </a:lnTo>
                <a:lnTo>
                  <a:pt x="123825" y="0"/>
                </a:lnTo>
                <a:lnTo>
                  <a:pt x="123825" y="66675"/>
                </a:lnTo>
                <a:lnTo>
                  <a:pt x="0" y="66675"/>
                </a:lnTo>
                <a:lnTo>
                  <a:pt x="0" y="265748"/>
                </a:lnTo>
                <a:cubicBezTo>
                  <a:pt x="0" y="275273"/>
                  <a:pt x="0" y="340995"/>
                  <a:pt x="54293" y="399098"/>
                </a:cubicBezTo>
                <a:cubicBezTo>
                  <a:pt x="106680" y="454343"/>
                  <a:pt x="170498" y="482918"/>
                  <a:pt x="281940" y="484823"/>
                </a:cubicBezTo>
                <a:cubicBezTo>
                  <a:pt x="290513" y="499110"/>
                  <a:pt x="295275" y="515303"/>
                  <a:pt x="295275" y="532448"/>
                </a:cubicBezTo>
                <a:lnTo>
                  <a:pt x="295275" y="656273"/>
                </a:lnTo>
                <a:lnTo>
                  <a:pt x="247650" y="656273"/>
                </a:lnTo>
                <a:cubicBezTo>
                  <a:pt x="226695" y="656273"/>
                  <a:pt x="209550" y="673418"/>
                  <a:pt x="209550" y="694373"/>
                </a:cubicBezTo>
                <a:lnTo>
                  <a:pt x="161925" y="694373"/>
                </a:lnTo>
                <a:cubicBezTo>
                  <a:pt x="140970" y="694373"/>
                  <a:pt x="123825" y="711518"/>
                  <a:pt x="123825" y="732473"/>
                </a:cubicBezTo>
                <a:lnTo>
                  <a:pt x="123825" y="751523"/>
                </a:lnTo>
                <a:lnTo>
                  <a:pt x="542925" y="751523"/>
                </a:lnTo>
                <a:lnTo>
                  <a:pt x="542925" y="732473"/>
                </a:lnTo>
                <a:cubicBezTo>
                  <a:pt x="542925" y="711518"/>
                  <a:pt x="525780" y="694373"/>
                  <a:pt x="504825" y="694373"/>
                </a:cubicBezTo>
                <a:lnTo>
                  <a:pt x="457200" y="694373"/>
                </a:lnTo>
                <a:cubicBezTo>
                  <a:pt x="457200" y="673418"/>
                  <a:pt x="440055" y="656273"/>
                  <a:pt x="419100" y="656273"/>
                </a:cubicBezTo>
                <a:lnTo>
                  <a:pt x="371475" y="656273"/>
                </a:lnTo>
                <a:lnTo>
                  <a:pt x="371475" y="533400"/>
                </a:lnTo>
                <a:cubicBezTo>
                  <a:pt x="371475" y="516255"/>
                  <a:pt x="376238" y="500063"/>
                  <a:pt x="384810" y="485775"/>
                </a:cubicBezTo>
                <a:cubicBezTo>
                  <a:pt x="496253" y="483870"/>
                  <a:pt x="560070" y="454343"/>
                  <a:pt x="612458" y="400050"/>
                </a:cubicBezTo>
                <a:cubicBezTo>
                  <a:pt x="666750" y="342900"/>
                  <a:pt x="666750" y="276225"/>
                  <a:pt x="666750" y="2667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D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AC99E4A1-3BD2-37FA-E2A6-565DF5FFF17B}"/>
              </a:ext>
            </a:extLst>
          </p:cNvPr>
          <p:cNvGrpSpPr/>
          <p:nvPr/>
        </p:nvGrpSpPr>
        <p:grpSpPr>
          <a:xfrm>
            <a:off x="259492" y="1317462"/>
            <a:ext cx="725658" cy="725658"/>
            <a:chOff x="2974967" y="2171189"/>
            <a:chExt cx="725658" cy="725658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E58DB334-5CDF-77AA-B7D6-30ED93A7E096}"/>
                </a:ext>
              </a:extLst>
            </p:cNvPr>
            <p:cNvSpPr/>
            <p:nvPr/>
          </p:nvSpPr>
          <p:spPr>
            <a:xfrm>
              <a:off x="2974967" y="2171189"/>
              <a:ext cx="725658" cy="725658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100" b="1">
                <a:solidFill>
                  <a:schemeClr val="bg1"/>
                </a:solidFill>
                <a:latin typeface="MiSans" panose="00000500000000000000" pitchFamily="2" charset="-122"/>
              </a:endParaRPr>
            </a:p>
          </p:txBody>
        </p:sp>
        <p:sp>
          <p:nvSpPr>
            <p:cNvPr id="15" name="任意多边形: 形状 14" descr="Piala">
              <a:extLst>
                <a:ext uri="{FF2B5EF4-FFF2-40B4-BE49-F238E27FC236}">
                  <a16:creationId xmlns:a16="http://schemas.microsoft.com/office/drawing/2014/main" id="{E0F9DB25-A4BA-1E92-243D-5586A851AEE9}"/>
                </a:ext>
              </a:extLst>
            </p:cNvPr>
            <p:cNvSpPr/>
            <p:nvPr/>
          </p:nvSpPr>
          <p:spPr>
            <a:xfrm>
              <a:off x="3213572" y="2394001"/>
              <a:ext cx="248448" cy="280034"/>
            </a:xfrm>
            <a:custGeom>
              <a:avLst/>
              <a:gdLst>
                <a:gd name="connsiteX0" fmla="*/ 570548 w 666750"/>
                <a:gd name="connsiteY0" fmla="*/ 361950 h 751522"/>
                <a:gd name="connsiteX1" fmla="*/ 437198 w 666750"/>
                <a:gd name="connsiteY1" fmla="*/ 425768 h 751522"/>
                <a:gd name="connsiteX2" fmla="*/ 494348 w 666750"/>
                <a:gd name="connsiteY2" fmla="*/ 367665 h 751522"/>
                <a:gd name="connsiteX3" fmla="*/ 516255 w 666750"/>
                <a:gd name="connsiteY3" fmla="*/ 339090 h 751522"/>
                <a:gd name="connsiteX4" fmla="*/ 541973 w 666750"/>
                <a:gd name="connsiteY4" fmla="*/ 248602 h 751522"/>
                <a:gd name="connsiteX5" fmla="*/ 541973 w 666750"/>
                <a:gd name="connsiteY5" fmla="*/ 124778 h 751522"/>
                <a:gd name="connsiteX6" fmla="*/ 608648 w 666750"/>
                <a:gd name="connsiteY6" fmla="*/ 124778 h 751522"/>
                <a:gd name="connsiteX7" fmla="*/ 608648 w 666750"/>
                <a:gd name="connsiteY7" fmla="*/ 269558 h 751522"/>
                <a:gd name="connsiteX8" fmla="*/ 570548 w 666750"/>
                <a:gd name="connsiteY8" fmla="*/ 361950 h 751522"/>
                <a:gd name="connsiteX9" fmla="*/ 97155 w 666750"/>
                <a:gd name="connsiteY9" fmla="*/ 361950 h 751522"/>
                <a:gd name="connsiteX10" fmla="*/ 57150 w 666750"/>
                <a:gd name="connsiteY10" fmla="*/ 269558 h 751522"/>
                <a:gd name="connsiteX11" fmla="*/ 57150 w 666750"/>
                <a:gd name="connsiteY11" fmla="*/ 123825 h 751522"/>
                <a:gd name="connsiteX12" fmla="*/ 123825 w 666750"/>
                <a:gd name="connsiteY12" fmla="*/ 123825 h 751522"/>
                <a:gd name="connsiteX13" fmla="*/ 123825 w 666750"/>
                <a:gd name="connsiteY13" fmla="*/ 247650 h 751522"/>
                <a:gd name="connsiteX14" fmla="*/ 149543 w 666750"/>
                <a:gd name="connsiteY14" fmla="*/ 338138 h 751522"/>
                <a:gd name="connsiteX15" fmla="*/ 171450 w 666750"/>
                <a:gd name="connsiteY15" fmla="*/ 366713 h 751522"/>
                <a:gd name="connsiteX16" fmla="*/ 228600 w 666750"/>
                <a:gd name="connsiteY16" fmla="*/ 424815 h 751522"/>
                <a:gd name="connsiteX17" fmla="*/ 97155 w 666750"/>
                <a:gd name="connsiteY17" fmla="*/ 361950 h 751522"/>
                <a:gd name="connsiteX18" fmla="*/ 666750 w 666750"/>
                <a:gd name="connsiteY18" fmla="*/ 266700 h 751522"/>
                <a:gd name="connsiteX19" fmla="*/ 666750 w 666750"/>
                <a:gd name="connsiteY19" fmla="*/ 66675 h 751522"/>
                <a:gd name="connsiteX20" fmla="*/ 542925 w 666750"/>
                <a:gd name="connsiteY20" fmla="*/ 66675 h 751522"/>
                <a:gd name="connsiteX21" fmla="*/ 542925 w 666750"/>
                <a:gd name="connsiteY21" fmla="*/ 0 h 751522"/>
                <a:gd name="connsiteX22" fmla="*/ 333375 w 666750"/>
                <a:gd name="connsiteY22" fmla="*/ 0 h 751522"/>
                <a:gd name="connsiteX23" fmla="*/ 123825 w 666750"/>
                <a:gd name="connsiteY23" fmla="*/ 0 h 751522"/>
                <a:gd name="connsiteX24" fmla="*/ 123825 w 666750"/>
                <a:gd name="connsiteY24" fmla="*/ 66675 h 751522"/>
                <a:gd name="connsiteX25" fmla="*/ 0 w 666750"/>
                <a:gd name="connsiteY25" fmla="*/ 66675 h 751522"/>
                <a:gd name="connsiteX26" fmla="*/ 0 w 666750"/>
                <a:gd name="connsiteY26" fmla="*/ 265748 h 751522"/>
                <a:gd name="connsiteX27" fmla="*/ 54293 w 666750"/>
                <a:gd name="connsiteY27" fmla="*/ 399098 h 751522"/>
                <a:gd name="connsiteX28" fmla="*/ 281940 w 666750"/>
                <a:gd name="connsiteY28" fmla="*/ 484823 h 751522"/>
                <a:gd name="connsiteX29" fmla="*/ 295275 w 666750"/>
                <a:gd name="connsiteY29" fmla="*/ 532448 h 751522"/>
                <a:gd name="connsiteX30" fmla="*/ 295275 w 666750"/>
                <a:gd name="connsiteY30" fmla="*/ 656273 h 751522"/>
                <a:gd name="connsiteX31" fmla="*/ 247650 w 666750"/>
                <a:gd name="connsiteY31" fmla="*/ 656273 h 751522"/>
                <a:gd name="connsiteX32" fmla="*/ 209550 w 666750"/>
                <a:gd name="connsiteY32" fmla="*/ 694373 h 751522"/>
                <a:gd name="connsiteX33" fmla="*/ 161925 w 666750"/>
                <a:gd name="connsiteY33" fmla="*/ 694373 h 751522"/>
                <a:gd name="connsiteX34" fmla="*/ 123825 w 666750"/>
                <a:gd name="connsiteY34" fmla="*/ 732473 h 751522"/>
                <a:gd name="connsiteX35" fmla="*/ 123825 w 666750"/>
                <a:gd name="connsiteY35" fmla="*/ 751523 h 751522"/>
                <a:gd name="connsiteX36" fmla="*/ 542925 w 666750"/>
                <a:gd name="connsiteY36" fmla="*/ 751523 h 751522"/>
                <a:gd name="connsiteX37" fmla="*/ 542925 w 666750"/>
                <a:gd name="connsiteY37" fmla="*/ 732473 h 751522"/>
                <a:gd name="connsiteX38" fmla="*/ 504825 w 666750"/>
                <a:gd name="connsiteY38" fmla="*/ 694373 h 751522"/>
                <a:gd name="connsiteX39" fmla="*/ 457200 w 666750"/>
                <a:gd name="connsiteY39" fmla="*/ 694373 h 751522"/>
                <a:gd name="connsiteX40" fmla="*/ 419100 w 666750"/>
                <a:gd name="connsiteY40" fmla="*/ 656273 h 751522"/>
                <a:gd name="connsiteX41" fmla="*/ 371475 w 666750"/>
                <a:gd name="connsiteY41" fmla="*/ 656273 h 751522"/>
                <a:gd name="connsiteX42" fmla="*/ 371475 w 666750"/>
                <a:gd name="connsiteY42" fmla="*/ 533400 h 751522"/>
                <a:gd name="connsiteX43" fmla="*/ 384810 w 666750"/>
                <a:gd name="connsiteY43" fmla="*/ 485775 h 751522"/>
                <a:gd name="connsiteX44" fmla="*/ 612458 w 666750"/>
                <a:gd name="connsiteY44" fmla="*/ 400050 h 751522"/>
                <a:gd name="connsiteX45" fmla="*/ 666750 w 666750"/>
                <a:gd name="connsiteY45" fmla="*/ 266700 h 7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66750" h="751522">
                  <a:moveTo>
                    <a:pt x="570548" y="361950"/>
                  </a:moveTo>
                  <a:cubicBezTo>
                    <a:pt x="537210" y="396240"/>
                    <a:pt x="505778" y="418148"/>
                    <a:pt x="437198" y="425768"/>
                  </a:cubicBezTo>
                  <a:cubicBezTo>
                    <a:pt x="455295" y="407670"/>
                    <a:pt x="476250" y="389573"/>
                    <a:pt x="494348" y="367665"/>
                  </a:cubicBezTo>
                  <a:cubicBezTo>
                    <a:pt x="501967" y="359093"/>
                    <a:pt x="516255" y="340043"/>
                    <a:pt x="516255" y="339090"/>
                  </a:cubicBezTo>
                  <a:cubicBezTo>
                    <a:pt x="532448" y="312420"/>
                    <a:pt x="541973" y="281940"/>
                    <a:pt x="541973" y="248602"/>
                  </a:cubicBezTo>
                  <a:lnTo>
                    <a:pt x="541973" y="124778"/>
                  </a:lnTo>
                  <a:lnTo>
                    <a:pt x="608648" y="124778"/>
                  </a:lnTo>
                  <a:lnTo>
                    <a:pt x="608648" y="269558"/>
                  </a:lnTo>
                  <a:cubicBezTo>
                    <a:pt x="609600" y="271463"/>
                    <a:pt x="611505" y="319088"/>
                    <a:pt x="570548" y="361950"/>
                  </a:cubicBezTo>
                  <a:close/>
                  <a:moveTo>
                    <a:pt x="97155" y="361950"/>
                  </a:moveTo>
                  <a:cubicBezTo>
                    <a:pt x="55245" y="319088"/>
                    <a:pt x="57150" y="271463"/>
                    <a:pt x="57150" y="269558"/>
                  </a:cubicBezTo>
                  <a:lnTo>
                    <a:pt x="57150" y="123825"/>
                  </a:lnTo>
                  <a:lnTo>
                    <a:pt x="123825" y="123825"/>
                  </a:lnTo>
                  <a:lnTo>
                    <a:pt x="123825" y="247650"/>
                  </a:lnTo>
                  <a:cubicBezTo>
                    <a:pt x="123825" y="280988"/>
                    <a:pt x="133350" y="311468"/>
                    <a:pt x="149543" y="338138"/>
                  </a:cubicBezTo>
                  <a:cubicBezTo>
                    <a:pt x="149543" y="339090"/>
                    <a:pt x="163830" y="359093"/>
                    <a:pt x="171450" y="366713"/>
                  </a:cubicBezTo>
                  <a:cubicBezTo>
                    <a:pt x="190500" y="388620"/>
                    <a:pt x="210502" y="406718"/>
                    <a:pt x="228600" y="424815"/>
                  </a:cubicBezTo>
                  <a:cubicBezTo>
                    <a:pt x="161925" y="417195"/>
                    <a:pt x="129540" y="395288"/>
                    <a:pt x="97155" y="361950"/>
                  </a:cubicBezTo>
                  <a:close/>
                  <a:moveTo>
                    <a:pt x="666750" y="266700"/>
                  </a:moveTo>
                  <a:lnTo>
                    <a:pt x="666750" y="66675"/>
                  </a:lnTo>
                  <a:lnTo>
                    <a:pt x="542925" y="66675"/>
                  </a:lnTo>
                  <a:lnTo>
                    <a:pt x="542925" y="0"/>
                  </a:lnTo>
                  <a:lnTo>
                    <a:pt x="333375" y="0"/>
                  </a:lnTo>
                  <a:lnTo>
                    <a:pt x="123825" y="0"/>
                  </a:lnTo>
                  <a:lnTo>
                    <a:pt x="123825" y="66675"/>
                  </a:lnTo>
                  <a:lnTo>
                    <a:pt x="0" y="66675"/>
                  </a:lnTo>
                  <a:lnTo>
                    <a:pt x="0" y="265748"/>
                  </a:lnTo>
                  <a:cubicBezTo>
                    <a:pt x="0" y="275273"/>
                    <a:pt x="0" y="340995"/>
                    <a:pt x="54293" y="399098"/>
                  </a:cubicBezTo>
                  <a:cubicBezTo>
                    <a:pt x="106680" y="454343"/>
                    <a:pt x="170498" y="482918"/>
                    <a:pt x="281940" y="484823"/>
                  </a:cubicBezTo>
                  <a:cubicBezTo>
                    <a:pt x="290513" y="499110"/>
                    <a:pt x="295275" y="515303"/>
                    <a:pt x="295275" y="532448"/>
                  </a:cubicBezTo>
                  <a:lnTo>
                    <a:pt x="295275" y="656273"/>
                  </a:lnTo>
                  <a:lnTo>
                    <a:pt x="247650" y="656273"/>
                  </a:lnTo>
                  <a:cubicBezTo>
                    <a:pt x="226695" y="656273"/>
                    <a:pt x="209550" y="673418"/>
                    <a:pt x="209550" y="694373"/>
                  </a:cubicBezTo>
                  <a:lnTo>
                    <a:pt x="161925" y="694373"/>
                  </a:lnTo>
                  <a:cubicBezTo>
                    <a:pt x="140970" y="694373"/>
                    <a:pt x="123825" y="711518"/>
                    <a:pt x="123825" y="732473"/>
                  </a:cubicBezTo>
                  <a:lnTo>
                    <a:pt x="123825" y="751523"/>
                  </a:lnTo>
                  <a:lnTo>
                    <a:pt x="542925" y="751523"/>
                  </a:lnTo>
                  <a:lnTo>
                    <a:pt x="542925" y="732473"/>
                  </a:lnTo>
                  <a:cubicBezTo>
                    <a:pt x="542925" y="711518"/>
                    <a:pt x="525780" y="694373"/>
                    <a:pt x="504825" y="694373"/>
                  </a:cubicBezTo>
                  <a:lnTo>
                    <a:pt x="457200" y="694373"/>
                  </a:lnTo>
                  <a:cubicBezTo>
                    <a:pt x="457200" y="673418"/>
                    <a:pt x="440055" y="656273"/>
                    <a:pt x="419100" y="656273"/>
                  </a:cubicBezTo>
                  <a:lnTo>
                    <a:pt x="371475" y="656273"/>
                  </a:lnTo>
                  <a:lnTo>
                    <a:pt x="371475" y="533400"/>
                  </a:lnTo>
                  <a:cubicBezTo>
                    <a:pt x="371475" y="516255"/>
                    <a:pt x="376238" y="500063"/>
                    <a:pt x="384810" y="485775"/>
                  </a:cubicBezTo>
                  <a:cubicBezTo>
                    <a:pt x="496253" y="483870"/>
                    <a:pt x="560070" y="454343"/>
                    <a:pt x="612458" y="400050"/>
                  </a:cubicBezTo>
                  <a:cubicBezTo>
                    <a:pt x="666750" y="342900"/>
                    <a:pt x="666750" y="276225"/>
                    <a:pt x="666750" y="2667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37BE8C04-EB27-7D4A-1967-93113C620FB8}"/>
              </a:ext>
            </a:extLst>
          </p:cNvPr>
          <p:cNvGrpSpPr/>
          <p:nvPr/>
        </p:nvGrpSpPr>
        <p:grpSpPr>
          <a:xfrm>
            <a:off x="259492" y="3039972"/>
            <a:ext cx="725658" cy="725658"/>
            <a:chOff x="3795295" y="4023194"/>
            <a:chExt cx="725658" cy="725658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331565DD-45DD-9F12-80CD-51D743C8BE3B}"/>
                </a:ext>
              </a:extLst>
            </p:cNvPr>
            <p:cNvSpPr/>
            <p:nvPr/>
          </p:nvSpPr>
          <p:spPr>
            <a:xfrm>
              <a:off x="3795295" y="4023194"/>
              <a:ext cx="725658" cy="725658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100" b="1">
                <a:solidFill>
                  <a:schemeClr val="bg1"/>
                </a:solidFill>
                <a:latin typeface="MiSans" panose="00000500000000000000" pitchFamily="2" charset="-122"/>
              </a:endParaRPr>
            </a:p>
          </p:txBody>
        </p:sp>
        <p:sp>
          <p:nvSpPr>
            <p:cNvPr id="16" name="任意多边形: 形状 15" descr="Piala">
              <a:extLst>
                <a:ext uri="{FF2B5EF4-FFF2-40B4-BE49-F238E27FC236}">
                  <a16:creationId xmlns:a16="http://schemas.microsoft.com/office/drawing/2014/main" id="{F97D1039-AEB9-F1B7-73CF-9054B2EE0066}"/>
                </a:ext>
              </a:extLst>
            </p:cNvPr>
            <p:cNvSpPr/>
            <p:nvPr/>
          </p:nvSpPr>
          <p:spPr>
            <a:xfrm>
              <a:off x="4033900" y="4246006"/>
              <a:ext cx="248448" cy="280034"/>
            </a:xfrm>
            <a:custGeom>
              <a:avLst/>
              <a:gdLst>
                <a:gd name="connsiteX0" fmla="*/ 570548 w 666750"/>
                <a:gd name="connsiteY0" fmla="*/ 361950 h 751522"/>
                <a:gd name="connsiteX1" fmla="*/ 437198 w 666750"/>
                <a:gd name="connsiteY1" fmla="*/ 425768 h 751522"/>
                <a:gd name="connsiteX2" fmla="*/ 494348 w 666750"/>
                <a:gd name="connsiteY2" fmla="*/ 367665 h 751522"/>
                <a:gd name="connsiteX3" fmla="*/ 516255 w 666750"/>
                <a:gd name="connsiteY3" fmla="*/ 339090 h 751522"/>
                <a:gd name="connsiteX4" fmla="*/ 541973 w 666750"/>
                <a:gd name="connsiteY4" fmla="*/ 248602 h 751522"/>
                <a:gd name="connsiteX5" fmla="*/ 541973 w 666750"/>
                <a:gd name="connsiteY5" fmla="*/ 124778 h 751522"/>
                <a:gd name="connsiteX6" fmla="*/ 608648 w 666750"/>
                <a:gd name="connsiteY6" fmla="*/ 124778 h 751522"/>
                <a:gd name="connsiteX7" fmla="*/ 608648 w 666750"/>
                <a:gd name="connsiteY7" fmla="*/ 269558 h 751522"/>
                <a:gd name="connsiteX8" fmla="*/ 570548 w 666750"/>
                <a:gd name="connsiteY8" fmla="*/ 361950 h 751522"/>
                <a:gd name="connsiteX9" fmla="*/ 97155 w 666750"/>
                <a:gd name="connsiteY9" fmla="*/ 361950 h 751522"/>
                <a:gd name="connsiteX10" fmla="*/ 57150 w 666750"/>
                <a:gd name="connsiteY10" fmla="*/ 269558 h 751522"/>
                <a:gd name="connsiteX11" fmla="*/ 57150 w 666750"/>
                <a:gd name="connsiteY11" fmla="*/ 123825 h 751522"/>
                <a:gd name="connsiteX12" fmla="*/ 123825 w 666750"/>
                <a:gd name="connsiteY12" fmla="*/ 123825 h 751522"/>
                <a:gd name="connsiteX13" fmla="*/ 123825 w 666750"/>
                <a:gd name="connsiteY13" fmla="*/ 247650 h 751522"/>
                <a:gd name="connsiteX14" fmla="*/ 149543 w 666750"/>
                <a:gd name="connsiteY14" fmla="*/ 338138 h 751522"/>
                <a:gd name="connsiteX15" fmla="*/ 171450 w 666750"/>
                <a:gd name="connsiteY15" fmla="*/ 366713 h 751522"/>
                <a:gd name="connsiteX16" fmla="*/ 228600 w 666750"/>
                <a:gd name="connsiteY16" fmla="*/ 424815 h 751522"/>
                <a:gd name="connsiteX17" fmla="*/ 97155 w 666750"/>
                <a:gd name="connsiteY17" fmla="*/ 361950 h 751522"/>
                <a:gd name="connsiteX18" fmla="*/ 666750 w 666750"/>
                <a:gd name="connsiteY18" fmla="*/ 266700 h 751522"/>
                <a:gd name="connsiteX19" fmla="*/ 666750 w 666750"/>
                <a:gd name="connsiteY19" fmla="*/ 66675 h 751522"/>
                <a:gd name="connsiteX20" fmla="*/ 542925 w 666750"/>
                <a:gd name="connsiteY20" fmla="*/ 66675 h 751522"/>
                <a:gd name="connsiteX21" fmla="*/ 542925 w 666750"/>
                <a:gd name="connsiteY21" fmla="*/ 0 h 751522"/>
                <a:gd name="connsiteX22" fmla="*/ 333375 w 666750"/>
                <a:gd name="connsiteY22" fmla="*/ 0 h 751522"/>
                <a:gd name="connsiteX23" fmla="*/ 123825 w 666750"/>
                <a:gd name="connsiteY23" fmla="*/ 0 h 751522"/>
                <a:gd name="connsiteX24" fmla="*/ 123825 w 666750"/>
                <a:gd name="connsiteY24" fmla="*/ 66675 h 751522"/>
                <a:gd name="connsiteX25" fmla="*/ 0 w 666750"/>
                <a:gd name="connsiteY25" fmla="*/ 66675 h 751522"/>
                <a:gd name="connsiteX26" fmla="*/ 0 w 666750"/>
                <a:gd name="connsiteY26" fmla="*/ 265748 h 751522"/>
                <a:gd name="connsiteX27" fmla="*/ 54293 w 666750"/>
                <a:gd name="connsiteY27" fmla="*/ 399098 h 751522"/>
                <a:gd name="connsiteX28" fmla="*/ 281940 w 666750"/>
                <a:gd name="connsiteY28" fmla="*/ 484823 h 751522"/>
                <a:gd name="connsiteX29" fmla="*/ 295275 w 666750"/>
                <a:gd name="connsiteY29" fmla="*/ 532448 h 751522"/>
                <a:gd name="connsiteX30" fmla="*/ 295275 w 666750"/>
                <a:gd name="connsiteY30" fmla="*/ 656273 h 751522"/>
                <a:gd name="connsiteX31" fmla="*/ 247650 w 666750"/>
                <a:gd name="connsiteY31" fmla="*/ 656273 h 751522"/>
                <a:gd name="connsiteX32" fmla="*/ 209550 w 666750"/>
                <a:gd name="connsiteY32" fmla="*/ 694373 h 751522"/>
                <a:gd name="connsiteX33" fmla="*/ 161925 w 666750"/>
                <a:gd name="connsiteY33" fmla="*/ 694373 h 751522"/>
                <a:gd name="connsiteX34" fmla="*/ 123825 w 666750"/>
                <a:gd name="connsiteY34" fmla="*/ 732473 h 751522"/>
                <a:gd name="connsiteX35" fmla="*/ 123825 w 666750"/>
                <a:gd name="connsiteY35" fmla="*/ 751523 h 751522"/>
                <a:gd name="connsiteX36" fmla="*/ 542925 w 666750"/>
                <a:gd name="connsiteY36" fmla="*/ 751523 h 751522"/>
                <a:gd name="connsiteX37" fmla="*/ 542925 w 666750"/>
                <a:gd name="connsiteY37" fmla="*/ 732473 h 751522"/>
                <a:gd name="connsiteX38" fmla="*/ 504825 w 666750"/>
                <a:gd name="connsiteY38" fmla="*/ 694373 h 751522"/>
                <a:gd name="connsiteX39" fmla="*/ 457200 w 666750"/>
                <a:gd name="connsiteY39" fmla="*/ 694373 h 751522"/>
                <a:gd name="connsiteX40" fmla="*/ 419100 w 666750"/>
                <a:gd name="connsiteY40" fmla="*/ 656273 h 751522"/>
                <a:gd name="connsiteX41" fmla="*/ 371475 w 666750"/>
                <a:gd name="connsiteY41" fmla="*/ 656273 h 751522"/>
                <a:gd name="connsiteX42" fmla="*/ 371475 w 666750"/>
                <a:gd name="connsiteY42" fmla="*/ 533400 h 751522"/>
                <a:gd name="connsiteX43" fmla="*/ 384810 w 666750"/>
                <a:gd name="connsiteY43" fmla="*/ 485775 h 751522"/>
                <a:gd name="connsiteX44" fmla="*/ 612458 w 666750"/>
                <a:gd name="connsiteY44" fmla="*/ 400050 h 751522"/>
                <a:gd name="connsiteX45" fmla="*/ 666750 w 666750"/>
                <a:gd name="connsiteY45" fmla="*/ 266700 h 7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66750" h="751522">
                  <a:moveTo>
                    <a:pt x="570548" y="361950"/>
                  </a:moveTo>
                  <a:cubicBezTo>
                    <a:pt x="537210" y="396240"/>
                    <a:pt x="505778" y="418148"/>
                    <a:pt x="437198" y="425768"/>
                  </a:cubicBezTo>
                  <a:cubicBezTo>
                    <a:pt x="455295" y="407670"/>
                    <a:pt x="476250" y="389573"/>
                    <a:pt x="494348" y="367665"/>
                  </a:cubicBezTo>
                  <a:cubicBezTo>
                    <a:pt x="501967" y="359093"/>
                    <a:pt x="516255" y="340043"/>
                    <a:pt x="516255" y="339090"/>
                  </a:cubicBezTo>
                  <a:cubicBezTo>
                    <a:pt x="532448" y="312420"/>
                    <a:pt x="541973" y="281940"/>
                    <a:pt x="541973" y="248602"/>
                  </a:cubicBezTo>
                  <a:lnTo>
                    <a:pt x="541973" y="124778"/>
                  </a:lnTo>
                  <a:lnTo>
                    <a:pt x="608648" y="124778"/>
                  </a:lnTo>
                  <a:lnTo>
                    <a:pt x="608648" y="269558"/>
                  </a:lnTo>
                  <a:cubicBezTo>
                    <a:pt x="609600" y="271463"/>
                    <a:pt x="611505" y="319088"/>
                    <a:pt x="570548" y="361950"/>
                  </a:cubicBezTo>
                  <a:close/>
                  <a:moveTo>
                    <a:pt x="97155" y="361950"/>
                  </a:moveTo>
                  <a:cubicBezTo>
                    <a:pt x="55245" y="319088"/>
                    <a:pt x="57150" y="271463"/>
                    <a:pt x="57150" y="269558"/>
                  </a:cubicBezTo>
                  <a:lnTo>
                    <a:pt x="57150" y="123825"/>
                  </a:lnTo>
                  <a:lnTo>
                    <a:pt x="123825" y="123825"/>
                  </a:lnTo>
                  <a:lnTo>
                    <a:pt x="123825" y="247650"/>
                  </a:lnTo>
                  <a:cubicBezTo>
                    <a:pt x="123825" y="280988"/>
                    <a:pt x="133350" y="311468"/>
                    <a:pt x="149543" y="338138"/>
                  </a:cubicBezTo>
                  <a:cubicBezTo>
                    <a:pt x="149543" y="339090"/>
                    <a:pt x="163830" y="359093"/>
                    <a:pt x="171450" y="366713"/>
                  </a:cubicBezTo>
                  <a:cubicBezTo>
                    <a:pt x="190500" y="388620"/>
                    <a:pt x="210502" y="406718"/>
                    <a:pt x="228600" y="424815"/>
                  </a:cubicBezTo>
                  <a:cubicBezTo>
                    <a:pt x="161925" y="417195"/>
                    <a:pt x="129540" y="395288"/>
                    <a:pt x="97155" y="361950"/>
                  </a:cubicBezTo>
                  <a:close/>
                  <a:moveTo>
                    <a:pt x="666750" y="266700"/>
                  </a:moveTo>
                  <a:lnTo>
                    <a:pt x="666750" y="66675"/>
                  </a:lnTo>
                  <a:lnTo>
                    <a:pt x="542925" y="66675"/>
                  </a:lnTo>
                  <a:lnTo>
                    <a:pt x="542925" y="0"/>
                  </a:lnTo>
                  <a:lnTo>
                    <a:pt x="333375" y="0"/>
                  </a:lnTo>
                  <a:lnTo>
                    <a:pt x="123825" y="0"/>
                  </a:lnTo>
                  <a:lnTo>
                    <a:pt x="123825" y="66675"/>
                  </a:lnTo>
                  <a:lnTo>
                    <a:pt x="0" y="66675"/>
                  </a:lnTo>
                  <a:lnTo>
                    <a:pt x="0" y="265748"/>
                  </a:lnTo>
                  <a:cubicBezTo>
                    <a:pt x="0" y="275273"/>
                    <a:pt x="0" y="340995"/>
                    <a:pt x="54293" y="399098"/>
                  </a:cubicBezTo>
                  <a:cubicBezTo>
                    <a:pt x="106680" y="454343"/>
                    <a:pt x="170498" y="482918"/>
                    <a:pt x="281940" y="484823"/>
                  </a:cubicBezTo>
                  <a:cubicBezTo>
                    <a:pt x="290513" y="499110"/>
                    <a:pt x="295275" y="515303"/>
                    <a:pt x="295275" y="532448"/>
                  </a:cubicBezTo>
                  <a:lnTo>
                    <a:pt x="295275" y="656273"/>
                  </a:lnTo>
                  <a:lnTo>
                    <a:pt x="247650" y="656273"/>
                  </a:lnTo>
                  <a:cubicBezTo>
                    <a:pt x="226695" y="656273"/>
                    <a:pt x="209550" y="673418"/>
                    <a:pt x="209550" y="694373"/>
                  </a:cubicBezTo>
                  <a:lnTo>
                    <a:pt x="161925" y="694373"/>
                  </a:lnTo>
                  <a:cubicBezTo>
                    <a:pt x="140970" y="694373"/>
                    <a:pt x="123825" y="711518"/>
                    <a:pt x="123825" y="732473"/>
                  </a:cubicBezTo>
                  <a:lnTo>
                    <a:pt x="123825" y="751523"/>
                  </a:lnTo>
                  <a:lnTo>
                    <a:pt x="542925" y="751523"/>
                  </a:lnTo>
                  <a:lnTo>
                    <a:pt x="542925" y="732473"/>
                  </a:lnTo>
                  <a:cubicBezTo>
                    <a:pt x="542925" y="711518"/>
                    <a:pt x="525780" y="694373"/>
                    <a:pt x="504825" y="694373"/>
                  </a:cubicBezTo>
                  <a:lnTo>
                    <a:pt x="457200" y="694373"/>
                  </a:lnTo>
                  <a:cubicBezTo>
                    <a:pt x="457200" y="673418"/>
                    <a:pt x="440055" y="656273"/>
                    <a:pt x="419100" y="656273"/>
                  </a:cubicBezTo>
                  <a:lnTo>
                    <a:pt x="371475" y="656273"/>
                  </a:lnTo>
                  <a:lnTo>
                    <a:pt x="371475" y="533400"/>
                  </a:lnTo>
                  <a:cubicBezTo>
                    <a:pt x="371475" y="516255"/>
                    <a:pt x="376238" y="500063"/>
                    <a:pt x="384810" y="485775"/>
                  </a:cubicBezTo>
                  <a:cubicBezTo>
                    <a:pt x="496253" y="483870"/>
                    <a:pt x="560070" y="454343"/>
                    <a:pt x="612458" y="400050"/>
                  </a:cubicBezTo>
                  <a:cubicBezTo>
                    <a:pt x="666750" y="342900"/>
                    <a:pt x="666750" y="276225"/>
                    <a:pt x="666750" y="2667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36E059E-0459-5E08-AE4A-D0EAE36F7065}"/>
              </a:ext>
            </a:extLst>
          </p:cNvPr>
          <p:cNvGrpSpPr/>
          <p:nvPr/>
        </p:nvGrpSpPr>
        <p:grpSpPr>
          <a:xfrm>
            <a:off x="6047720" y="3039972"/>
            <a:ext cx="725658" cy="725658"/>
            <a:chOff x="5733171" y="4800600"/>
            <a:chExt cx="725658" cy="72565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721C4DDF-92C4-8423-F653-CE1978EC1F16}"/>
                </a:ext>
              </a:extLst>
            </p:cNvPr>
            <p:cNvSpPr/>
            <p:nvPr/>
          </p:nvSpPr>
          <p:spPr>
            <a:xfrm>
              <a:off x="5733171" y="4800600"/>
              <a:ext cx="725658" cy="725658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100" b="1">
                <a:solidFill>
                  <a:schemeClr val="bg1"/>
                </a:solidFill>
                <a:latin typeface="MiSans" panose="00000500000000000000" pitchFamily="2" charset="-122"/>
              </a:endParaRPr>
            </a:p>
          </p:txBody>
        </p:sp>
        <p:sp>
          <p:nvSpPr>
            <p:cNvPr id="17" name="任意多边形: 形状 16" descr="Piala">
              <a:extLst>
                <a:ext uri="{FF2B5EF4-FFF2-40B4-BE49-F238E27FC236}">
                  <a16:creationId xmlns:a16="http://schemas.microsoft.com/office/drawing/2014/main" id="{CDFA9719-FE65-9C8F-AD1A-FA5E4E9F0CA2}"/>
                </a:ext>
              </a:extLst>
            </p:cNvPr>
            <p:cNvSpPr/>
            <p:nvPr/>
          </p:nvSpPr>
          <p:spPr>
            <a:xfrm>
              <a:off x="5971776" y="5023412"/>
              <a:ext cx="248448" cy="280034"/>
            </a:xfrm>
            <a:custGeom>
              <a:avLst/>
              <a:gdLst>
                <a:gd name="connsiteX0" fmla="*/ 570548 w 666750"/>
                <a:gd name="connsiteY0" fmla="*/ 361950 h 751522"/>
                <a:gd name="connsiteX1" fmla="*/ 437198 w 666750"/>
                <a:gd name="connsiteY1" fmla="*/ 425768 h 751522"/>
                <a:gd name="connsiteX2" fmla="*/ 494348 w 666750"/>
                <a:gd name="connsiteY2" fmla="*/ 367665 h 751522"/>
                <a:gd name="connsiteX3" fmla="*/ 516255 w 666750"/>
                <a:gd name="connsiteY3" fmla="*/ 339090 h 751522"/>
                <a:gd name="connsiteX4" fmla="*/ 541973 w 666750"/>
                <a:gd name="connsiteY4" fmla="*/ 248602 h 751522"/>
                <a:gd name="connsiteX5" fmla="*/ 541973 w 666750"/>
                <a:gd name="connsiteY5" fmla="*/ 124778 h 751522"/>
                <a:gd name="connsiteX6" fmla="*/ 608648 w 666750"/>
                <a:gd name="connsiteY6" fmla="*/ 124778 h 751522"/>
                <a:gd name="connsiteX7" fmla="*/ 608648 w 666750"/>
                <a:gd name="connsiteY7" fmla="*/ 269558 h 751522"/>
                <a:gd name="connsiteX8" fmla="*/ 570548 w 666750"/>
                <a:gd name="connsiteY8" fmla="*/ 361950 h 751522"/>
                <a:gd name="connsiteX9" fmla="*/ 97155 w 666750"/>
                <a:gd name="connsiteY9" fmla="*/ 361950 h 751522"/>
                <a:gd name="connsiteX10" fmla="*/ 57150 w 666750"/>
                <a:gd name="connsiteY10" fmla="*/ 269558 h 751522"/>
                <a:gd name="connsiteX11" fmla="*/ 57150 w 666750"/>
                <a:gd name="connsiteY11" fmla="*/ 123825 h 751522"/>
                <a:gd name="connsiteX12" fmla="*/ 123825 w 666750"/>
                <a:gd name="connsiteY12" fmla="*/ 123825 h 751522"/>
                <a:gd name="connsiteX13" fmla="*/ 123825 w 666750"/>
                <a:gd name="connsiteY13" fmla="*/ 247650 h 751522"/>
                <a:gd name="connsiteX14" fmla="*/ 149543 w 666750"/>
                <a:gd name="connsiteY14" fmla="*/ 338138 h 751522"/>
                <a:gd name="connsiteX15" fmla="*/ 171450 w 666750"/>
                <a:gd name="connsiteY15" fmla="*/ 366713 h 751522"/>
                <a:gd name="connsiteX16" fmla="*/ 228600 w 666750"/>
                <a:gd name="connsiteY16" fmla="*/ 424815 h 751522"/>
                <a:gd name="connsiteX17" fmla="*/ 97155 w 666750"/>
                <a:gd name="connsiteY17" fmla="*/ 361950 h 751522"/>
                <a:gd name="connsiteX18" fmla="*/ 666750 w 666750"/>
                <a:gd name="connsiteY18" fmla="*/ 266700 h 751522"/>
                <a:gd name="connsiteX19" fmla="*/ 666750 w 666750"/>
                <a:gd name="connsiteY19" fmla="*/ 66675 h 751522"/>
                <a:gd name="connsiteX20" fmla="*/ 542925 w 666750"/>
                <a:gd name="connsiteY20" fmla="*/ 66675 h 751522"/>
                <a:gd name="connsiteX21" fmla="*/ 542925 w 666750"/>
                <a:gd name="connsiteY21" fmla="*/ 0 h 751522"/>
                <a:gd name="connsiteX22" fmla="*/ 333375 w 666750"/>
                <a:gd name="connsiteY22" fmla="*/ 0 h 751522"/>
                <a:gd name="connsiteX23" fmla="*/ 123825 w 666750"/>
                <a:gd name="connsiteY23" fmla="*/ 0 h 751522"/>
                <a:gd name="connsiteX24" fmla="*/ 123825 w 666750"/>
                <a:gd name="connsiteY24" fmla="*/ 66675 h 751522"/>
                <a:gd name="connsiteX25" fmla="*/ 0 w 666750"/>
                <a:gd name="connsiteY25" fmla="*/ 66675 h 751522"/>
                <a:gd name="connsiteX26" fmla="*/ 0 w 666750"/>
                <a:gd name="connsiteY26" fmla="*/ 265748 h 751522"/>
                <a:gd name="connsiteX27" fmla="*/ 54293 w 666750"/>
                <a:gd name="connsiteY27" fmla="*/ 399098 h 751522"/>
                <a:gd name="connsiteX28" fmla="*/ 281940 w 666750"/>
                <a:gd name="connsiteY28" fmla="*/ 484823 h 751522"/>
                <a:gd name="connsiteX29" fmla="*/ 295275 w 666750"/>
                <a:gd name="connsiteY29" fmla="*/ 532448 h 751522"/>
                <a:gd name="connsiteX30" fmla="*/ 295275 w 666750"/>
                <a:gd name="connsiteY30" fmla="*/ 656273 h 751522"/>
                <a:gd name="connsiteX31" fmla="*/ 247650 w 666750"/>
                <a:gd name="connsiteY31" fmla="*/ 656273 h 751522"/>
                <a:gd name="connsiteX32" fmla="*/ 209550 w 666750"/>
                <a:gd name="connsiteY32" fmla="*/ 694373 h 751522"/>
                <a:gd name="connsiteX33" fmla="*/ 161925 w 666750"/>
                <a:gd name="connsiteY33" fmla="*/ 694373 h 751522"/>
                <a:gd name="connsiteX34" fmla="*/ 123825 w 666750"/>
                <a:gd name="connsiteY34" fmla="*/ 732473 h 751522"/>
                <a:gd name="connsiteX35" fmla="*/ 123825 w 666750"/>
                <a:gd name="connsiteY35" fmla="*/ 751523 h 751522"/>
                <a:gd name="connsiteX36" fmla="*/ 542925 w 666750"/>
                <a:gd name="connsiteY36" fmla="*/ 751523 h 751522"/>
                <a:gd name="connsiteX37" fmla="*/ 542925 w 666750"/>
                <a:gd name="connsiteY37" fmla="*/ 732473 h 751522"/>
                <a:gd name="connsiteX38" fmla="*/ 504825 w 666750"/>
                <a:gd name="connsiteY38" fmla="*/ 694373 h 751522"/>
                <a:gd name="connsiteX39" fmla="*/ 457200 w 666750"/>
                <a:gd name="connsiteY39" fmla="*/ 694373 h 751522"/>
                <a:gd name="connsiteX40" fmla="*/ 419100 w 666750"/>
                <a:gd name="connsiteY40" fmla="*/ 656273 h 751522"/>
                <a:gd name="connsiteX41" fmla="*/ 371475 w 666750"/>
                <a:gd name="connsiteY41" fmla="*/ 656273 h 751522"/>
                <a:gd name="connsiteX42" fmla="*/ 371475 w 666750"/>
                <a:gd name="connsiteY42" fmla="*/ 533400 h 751522"/>
                <a:gd name="connsiteX43" fmla="*/ 384810 w 666750"/>
                <a:gd name="connsiteY43" fmla="*/ 485775 h 751522"/>
                <a:gd name="connsiteX44" fmla="*/ 612458 w 666750"/>
                <a:gd name="connsiteY44" fmla="*/ 400050 h 751522"/>
                <a:gd name="connsiteX45" fmla="*/ 666750 w 666750"/>
                <a:gd name="connsiteY45" fmla="*/ 266700 h 7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66750" h="751522">
                  <a:moveTo>
                    <a:pt x="570548" y="361950"/>
                  </a:moveTo>
                  <a:cubicBezTo>
                    <a:pt x="537210" y="396240"/>
                    <a:pt x="505778" y="418148"/>
                    <a:pt x="437198" y="425768"/>
                  </a:cubicBezTo>
                  <a:cubicBezTo>
                    <a:pt x="455295" y="407670"/>
                    <a:pt x="476250" y="389573"/>
                    <a:pt x="494348" y="367665"/>
                  </a:cubicBezTo>
                  <a:cubicBezTo>
                    <a:pt x="501967" y="359093"/>
                    <a:pt x="516255" y="340043"/>
                    <a:pt x="516255" y="339090"/>
                  </a:cubicBezTo>
                  <a:cubicBezTo>
                    <a:pt x="532448" y="312420"/>
                    <a:pt x="541973" y="281940"/>
                    <a:pt x="541973" y="248602"/>
                  </a:cubicBezTo>
                  <a:lnTo>
                    <a:pt x="541973" y="124778"/>
                  </a:lnTo>
                  <a:lnTo>
                    <a:pt x="608648" y="124778"/>
                  </a:lnTo>
                  <a:lnTo>
                    <a:pt x="608648" y="269558"/>
                  </a:lnTo>
                  <a:cubicBezTo>
                    <a:pt x="609600" y="271463"/>
                    <a:pt x="611505" y="319088"/>
                    <a:pt x="570548" y="361950"/>
                  </a:cubicBezTo>
                  <a:close/>
                  <a:moveTo>
                    <a:pt x="97155" y="361950"/>
                  </a:moveTo>
                  <a:cubicBezTo>
                    <a:pt x="55245" y="319088"/>
                    <a:pt x="57150" y="271463"/>
                    <a:pt x="57150" y="269558"/>
                  </a:cubicBezTo>
                  <a:lnTo>
                    <a:pt x="57150" y="123825"/>
                  </a:lnTo>
                  <a:lnTo>
                    <a:pt x="123825" y="123825"/>
                  </a:lnTo>
                  <a:lnTo>
                    <a:pt x="123825" y="247650"/>
                  </a:lnTo>
                  <a:cubicBezTo>
                    <a:pt x="123825" y="280988"/>
                    <a:pt x="133350" y="311468"/>
                    <a:pt x="149543" y="338138"/>
                  </a:cubicBezTo>
                  <a:cubicBezTo>
                    <a:pt x="149543" y="339090"/>
                    <a:pt x="163830" y="359093"/>
                    <a:pt x="171450" y="366713"/>
                  </a:cubicBezTo>
                  <a:cubicBezTo>
                    <a:pt x="190500" y="388620"/>
                    <a:pt x="210502" y="406718"/>
                    <a:pt x="228600" y="424815"/>
                  </a:cubicBezTo>
                  <a:cubicBezTo>
                    <a:pt x="161925" y="417195"/>
                    <a:pt x="129540" y="395288"/>
                    <a:pt x="97155" y="361950"/>
                  </a:cubicBezTo>
                  <a:close/>
                  <a:moveTo>
                    <a:pt x="666750" y="266700"/>
                  </a:moveTo>
                  <a:lnTo>
                    <a:pt x="666750" y="66675"/>
                  </a:lnTo>
                  <a:lnTo>
                    <a:pt x="542925" y="66675"/>
                  </a:lnTo>
                  <a:lnTo>
                    <a:pt x="542925" y="0"/>
                  </a:lnTo>
                  <a:lnTo>
                    <a:pt x="333375" y="0"/>
                  </a:lnTo>
                  <a:lnTo>
                    <a:pt x="123825" y="0"/>
                  </a:lnTo>
                  <a:lnTo>
                    <a:pt x="123825" y="66675"/>
                  </a:lnTo>
                  <a:lnTo>
                    <a:pt x="0" y="66675"/>
                  </a:lnTo>
                  <a:lnTo>
                    <a:pt x="0" y="265748"/>
                  </a:lnTo>
                  <a:cubicBezTo>
                    <a:pt x="0" y="275273"/>
                    <a:pt x="0" y="340995"/>
                    <a:pt x="54293" y="399098"/>
                  </a:cubicBezTo>
                  <a:cubicBezTo>
                    <a:pt x="106680" y="454343"/>
                    <a:pt x="170498" y="482918"/>
                    <a:pt x="281940" y="484823"/>
                  </a:cubicBezTo>
                  <a:cubicBezTo>
                    <a:pt x="290513" y="499110"/>
                    <a:pt x="295275" y="515303"/>
                    <a:pt x="295275" y="532448"/>
                  </a:cubicBezTo>
                  <a:lnTo>
                    <a:pt x="295275" y="656273"/>
                  </a:lnTo>
                  <a:lnTo>
                    <a:pt x="247650" y="656273"/>
                  </a:lnTo>
                  <a:cubicBezTo>
                    <a:pt x="226695" y="656273"/>
                    <a:pt x="209550" y="673418"/>
                    <a:pt x="209550" y="694373"/>
                  </a:cubicBezTo>
                  <a:lnTo>
                    <a:pt x="161925" y="694373"/>
                  </a:lnTo>
                  <a:cubicBezTo>
                    <a:pt x="140970" y="694373"/>
                    <a:pt x="123825" y="711518"/>
                    <a:pt x="123825" y="732473"/>
                  </a:cubicBezTo>
                  <a:lnTo>
                    <a:pt x="123825" y="751523"/>
                  </a:lnTo>
                  <a:lnTo>
                    <a:pt x="542925" y="751523"/>
                  </a:lnTo>
                  <a:lnTo>
                    <a:pt x="542925" y="732473"/>
                  </a:lnTo>
                  <a:cubicBezTo>
                    <a:pt x="542925" y="711518"/>
                    <a:pt x="525780" y="694373"/>
                    <a:pt x="504825" y="694373"/>
                  </a:cubicBezTo>
                  <a:lnTo>
                    <a:pt x="457200" y="694373"/>
                  </a:lnTo>
                  <a:cubicBezTo>
                    <a:pt x="457200" y="673418"/>
                    <a:pt x="440055" y="656273"/>
                    <a:pt x="419100" y="656273"/>
                  </a:cubicBezTo>
                  <a:lnTo>
                    <a:pt x="371475" y="656273"/>
                  </a:lnTo>
                  <a:lnTo>
                    <a:pt x="371475" y="533400"/>
                  </a:lnTo>
                  <a:cubicBezTo>
                    <a:pt x="371475" y="516255"/>
                    <a:pt x="376238" y="500063"/>
                    <a:pt x="384810" y="485775"/>
                  </a:cubicBezTo>
                  <a:cubicBezTo>
                    <a:pt x="496253" y="483870"/>
                    <a:pt x="560070" y="454343"/>
                    <a:pt x="612458" y="400050"/>
                  </a:cubicBezTo>
                  <a:cubicBezTo>
                    <a:pt x="666750" y="342900"/>
                    <a:pt x="666750" y="276225"/>
                    <a:pt x="666750" y="2667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DF973C69-B296-3A25-FE05-D4F4E9FA91E3}"/>
              </a:ext>
            </a:extLst>
          </p:cNvPr>
          <p:cNvGrpSpPr/>
          <p:nvPr/>
        </p:nvGrpSpPr>
        <p:grpSpPr>
          <a:xfrm>
            <a:off x="6037971" y="1324204"/>
            <a:ext cx="725658" cy="725658"/>
            <a:chOff x="8491375" y="2171189"/>
            <a:chExt cx="725658" cy="725658"/>
          </a:xfrm>
        </p:grpSpPr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28432DC1-B611-4029-9EED-0D74F188B7AD}"/>
                </a:ext>
              </a:extLst>
            </p:cNvPr>
            <p:cNvSpPr/>
            <p:nvPr/>
          </p:nvSpPr>
          <p:spPr>
            <a:xfrm>
              <a:off x="8491375" y="2171189"/>
              <a:ext cx="725658" cy="725658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100" b="1">
                <a:solidFill>
                  <a:schemeClr val="bg1"/>
                </a:solidFill>
                <a:latin typeface="MiSans" panose="00000500000000000000" pitchFamily="2" charset="-122"/>
              </a:endParaRPr>
            </a:p>
          </p:txBody>
        </p:sp>
        <p:sp>
          <p:nvSpPr>
            <p:cNvPr id="18" name="任意多边形: 形状 17" descr="Piala">
              <a:extLst>
                <a:ext uri="{FF2B5EF4-FFF2-40B4-BE49-F238E27FC236}">
                  <a16:creationId xmlns:a16="http://schemas.microsoft.com/office/drawing/2014/main" id="{58DA123C-F4D2-6032-8CA5-B1EE390C5C4F}"/>
                </a:ext>
              </a:extLst>
            </p:cNvPr>
            <p:cNvSpPr/>
            <p:nvPr/>
          </p:nvSpPr>
          <p:spPr>
            <a:xfrm>
              <a:off x="8739729" y="2394001"/>
              <a:ext cx="248448" cy="280034"/>
            </a:xfrm>
            <a:custGeom>
              <a:avLst/>
              <a:gdLst>
                <a:gd name="connsiteX0" fmla="*/ 570548 w 666750"/>
                <a:gd name="connsiteY0" fmla="*/ 361950 h 751522"/>
                <a:gd name="connsiteX1" fmla="*/ 437198 w 666750"/>
                <a:gd name="connsiteY1" fmla="*/ 425768 h 751522"/>
                <a:gd name="connsiteX2" fmla="*/ 494348 w 666750"/>
                <a:gd name="connsiteY2" fmla="*/ 367665 h 751522"/>
                <a:gd name="connsiteX3" fmla="*/ 516255 w 666750"/>
                <a:gd name="connsiteY3" fmla="*/ 339090 h 751522"/>
                <a:gd name="connsiteX4" fmla="*/ 541973 w 666750"/>
                <a:gd name="connsiteY4" fmla="*/ 248602 h 751522"/>
                <a:gd name="connsiteX5" fmla="*/ 541973 w 666750"/>
                <a:gd name="connsiteY5" fmla="*/ 124778 h 751522"/>
                <a:gd name="connsiteX6" fmla="*/ 608648 w 666750"/>
                <a:gd name="connsiteY6" fmla="*/ 124778 h 751522"/>
                <a:gd name="connsiteX7" fmla="*/ 608648 w 666750"/>
                <a:gd name="connsiteY7" fmla="*/ 269558 h 751522"/>
                <a:gd name="connsiteX8" fmla="*/ 570548 w 666750"/>
                <a:gd name="connsiteY8" fmla="*/ 361950 h 751522"/>
                <a:gd name="connsiteX9" fmla="*/ 97155 w 666750"/>
                <a:gd name="connsiteY9" fmla="*/ 361950 h 751522"/>
                <a:gd name="connsiteX10" fmla="*/ 57150 w 666750"/>
                <a:gd name="connsiteY10" fmla="*/ 269558 h 751522"/>
                <a:gd name="connsiteX11" fmla="*/ 57150 w 666750"/>
                <a:gd name="connsiteY11" fmla="*/ 123825 h 751522"/>
                <a:gd name="connsiteX12" fmla="*/ 123825 w 666750"/>
                <a:gd name="connsiteY12" fmla="*/ 123825 h 751522"/>
                <a:gd name="connsiteX13" fmla="*/ 123825 w 666750"/>
                <a:gd name="connsiteY13" fmla="*/ 247650 h 751522"/>
                <a:gd name="connsiteX14" fmla="*/ 149543 w 666750"/>
                <a:gd name="connsiteY14" fmla="*/ 338138 h 751522"/>
                <a:gd name="connsiteX15" fmla="*/ 171450 w 666750"/>
                <a:gd name="connsiteY15" fmla="*/ 366713 h 751522"/>
                <a:gd name="connsiteX16" fmla="*/ 228600 w 666750"/>
                <a:gd name="connsiteY16" fmla="*/ 424815 h 751522"/>
                <a:gd name="connsiteX17" fmla="*/ 97155 w 666750"/>
                <a:gd name="connsiteY17" fmla="*/ 361950 h 751522"/>
                <a:gd name="connsiteX18" fmla="*/ 666750 w 666750"/>
                <a:gd name="connsiteY18" fmla="*/ 266700 h 751522"/>
                <a:gd name="connsiteX19" fmla="*/ 666750 w 666750"/>
                <a:gd name="connsiteY19" fmla="*/ 66675 h 751522"/>
                <a:gd name="connsiteX20" fmla="*/ 542925 w 666750"/>
                <a:gd name="connsiteY20" fmla="*/ 66675 h 751522"/>
                <a:gd name="connsiteX21" fmla="*/ 542925 w 666750"/>
                <a:gd name="connsiteY21" fmla="*/ 0 h 751522"/>
                <a:gd name="connsiteX22" fmla="*/ 333375 w 666750"/>
                <a:gd name="connsiteY22" fmla="*/ 0 h 751522"/>
                <a:gd name="connsiteX23" fmla="*/ 123825 w 666750"/>
                <a:gd name="connsiteY23" fmla="*/ 0 h 751522"/>
                <a:gd name="connsiteX24" fmla="*/ 123825 w 666750"/>
                <a:gd name="connsiteY24" fmla="*/ 66675 h 751522"/>
                <a:gd name="connsiteX25" fmla="*/ 0 w 666750"/>
                <a:gd name="connsiteY25" fmla="*/ 66675 h 751522"/>
                <a:gd name="connsiteX26" fmla="*/ 0 w 666750"/>
                <a:gd name="connsiteY26" fmla="*/ 265748 h 751522"/>
                <a:gd name="connsiteX27" fmla="*/ 54293 w 666750"/>
                <a:gd name="connsiteY27" fmla="*/ 399098 h 751522"/>
                <a:gd name="connsiteX28" fmla="*/ 281940 w 666750"/>
                <a:gd name="connsiteY28" fmla="*/ 484823 h 751522"/>
                <a:gd name="connsiteX29" fmla="*/ 295275 w 666750"/>
                <a:gd name="connsiteY29" fmla="*/ 532448 h 751522"/>
                <a:gd name="connsiteX30" fmla="*/ 295275 w 666750"/>
                <a:gd name="connsiteY30" fmla="*/ 656273 h 751522"/>
                <a:gd name="connsiteX31" fmla="*/ 247650 w 666750"/>
                <a:gd name="connsiteY31" fmla="*/ 656273 h 751522"/>
                <a:gd name="connsiteX32" fmla="*/ 209550 w 666750"/>
                <a:gd name="connsiteY32" fmla="*/ 694373 h 751522"/>
                <a:gd name="connsiteX33" fmla="*/ 161925 w 666750"/>
                <a:gd name="connsiteY33" fmla="*/ 694373 h 751522"/>
                <a:gd name="connsiteX34" fmla="*/ 123825 w 666750"/>
                <a:gd name="connsiteY34" fmla="*/ 732473 h 751522"/>
                <a:gd name="connsiteX35" fmla="*/ 123825 w 666750"/>
                <a:gd name="connsiteY35" fmla="*/ 751523 h 751522"/>
                <a:gd name="connsiteX36" fmla="*/ 542925 w 666750"/>
                <a:gd name="connsiteY36" fmla="*/ 751523 h 751522"/>
                <a:gd name="connsiteX37" fmla="*/ 542925 w 666750"/>
                <a:gd name="connsiteY37" fmla="*/ 732473 h 751522"/>
                <a:gd name="connsiteX38" fmla="*/ 504825 w 666750"/>
                <a:gd name="connsiteY38" fmla="*/ 694373 h 751522"/>
                <a:gd name="connsiteX39" fmla="*/ 457200 w 666750"/>
                <a:gd name="connsiteY39" fmla="*/ 694373 h 751522"/>
                <a:gd name="connsiteX40" fmla="*/ 419100 w 666750"/>
                <a:gd name="connsiteY40" fmla="*/ 656273 h 751522"/>
                <a:gd name="connsiteX41" fmla="*/ 371475 w 666750"/>
                <a:gd name="connsiteY41" fmla="*/ 656273 h 751522"/>
                <a:gd name="connsiteX42" fmla="*/ 371475 w 666750"/>
                <a:gd name="connsiteY42" fmla="*/ 533400 h 751522"/>
                <a:gd name="connsiteX43" fmla="*/ 384810 w 666750"/>
                <a:gd name="connsiteY43" fmla="*/ 485775 h 751522"/>
                <a:gd name="connsiteX44" fmla="*/ 612458 w 666750"/>
                <a:gd name="connsiteY44" fmla="*/ 400050 h 751522"/>
                <a:gd name="connsiteX45" fmla="*/ 666750 w 666750"/>
                <a:gd name="connsiteY45" fmla="*/ 266700 h 751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66750" h="751522">
                  <a:moveTo>
                    <a:pt x="570548" y="361950"/>
                  </a:moveTo>
                  <a:cubicBezTo>
                    <a:pt x="537210" y="396240"/>
                    <a:pt x="505778" y="418148"/>
                    <a:pt x="437198" y="425768"/>
                  </a:cubicBezTo>
                  <a:cubicBezTo>
                    <a:pt x="455295" y="407670"/>
                    <a:pt x="476250" y="389573"/>
                    <a:pt x="494348" y="367665"/>
                  </a:cubicBezTo>
                  <a:cubicBezTo>
                    <a:pt x="501967" y="359093"/>
                    <a:pt x="516255" y="340043"/>
                    <a:pt x="516255" y="339090"/>
                  </a:cubicBezTo>
                  <a:cubicBezTo>
                    <a:pt x="532448" y="312420"/>
                    <a:pt x="541973" y="281940"/>
                    <a:pt x="541973" y="248602"/>
                  </a:cubicBezTo>
                  <a:lnTo>
                    <a:pt x="541973" y="124778"/>
                  </a:lnTo>
                  <a:lnTo>
                    <a:pt x="608648" y="124778"/>
                  </a:lnTo>
                  <a:lnTo>
                    <a:pt x="608648" y="269558"/>
                  </a:lnTo>
                  <a:cubicBezTo>
                    <a:pt x="609600" y="271463"/>
                    <a:pt x="611505" y="319088"/>
                    <a:pt x="570548" y="361950"/>
                  </a:cubicBezTo>
                  <a:close/>
                  <a:moveTo>
                    <a:pt x="97155" y="361950"/>
                  </a:moveTo>
                  <a:cubicBezTo>
                    <a:pt x="55245" y="319088"/>
                    <a:pt x="57150" y="271463"/>
                    <a:pt x="57150" y="269558"/>
                  </a:cubicBezTo>
                  <a:lnTo>
                    <a:pt x="57150" y="123825"/>
                  </a:lnTo>
                  <a:lnTo>
                    <a:pt x="123825" y="123825"/>
                  </a:lnTo>
                  <a:lnTo>
                    <a:pt x="123825" y="247650"/>
                  </a:lnTo>
                  <a:cubicBezTo>
                    <a:pt x="123825" y="280988"/>
                    <a:pt x="133350" y="311468"/>
                    <a:pt x="149543" y="338138"/>
                  </a:cubicBezTo>
                  <a:cubicBezTo>
                    <a:pt x="149543" y="339090"/>
                    <a:pt x="163830" y="359093"/>
                    <a:pt x="171450" y="366713"/>
                  </a:cubicBezTo>
                  <a:cubicBezTo>
                    <a:pt x="190500" y="388620"/>
                    <a:pt x="210502" y="406718"/>
                    <a:pt x="228600" y="424815"/>
                  </a:cubicBezTo>
                  <a:cubicBezTo>
                    <a:pt x="161925" y="417195"/>
                    <a:pt x="129540" y="395288"/>
                    <a:pt x="97155" y="361950"/>
                  </a:cubicBezTo>
                  <a:close/>
                  <a:moveTo>
                    <a:pt x="666750" y="266700"/>
                  </a:moveTo>
                  <a:lnTo>
                    <a:pt x="666750" y="66675"/>
                  </a:lnTo>
                  <a:lnTo>
                    <a:pt x="542925" y="66675"/>
                  </a:lnTo>
                  <a:lnTo>
                    <a:pt x="542925" y="0"/>
                  </a:lnTo>
                  <a:lnTo>
                    <a:pt x="333375" y="0"/>
                  </a:lnTo>
                  <a:lnTo>
                    <a:pt x="123825" y="0"/>
                  </a:lnTo>
                  <a:lnTo>
                    <a:pt x="123825" y="66675"/>
                  </a:lnTo>
                  <a:lnTo>
                    <a:pt x="0" y="66675"/>
                  </a:lnTo>
                  <a:lnTo>
                    <a:pt x="0" y="265748"/>
                  </a:lnTo>
                  <a:cubicBezTo>
                    <a:pt x="0" y="275273"/>
                    <a:pt x="0" y="340995"/>
                    <a:pt x="54293" y="399098"/>
                  </a:cubicBezTo>
                  <a:cubicBezTo>
                    <a:pt x="106680" y="454343"/>
                    <a:pt x="170498" y="482918"/>
                    <a:pt x="281940" y="484823"/>
                  </a:cubicBezTo>
                  <a:cubicBezTo>
                    <a:pt x="290513" y="499110"/>
                    <a:pt x="295275" y="515303"/>
                    <a:pt x="295275" y="532448"/>
                  </a:cubicBezTo>
                  <a:lnTo>
                    <a:pt x="295275" y="656273"/>
                  </a:lnTo>
                  <a:lnTo>
                    <a:pt x="247650" y="656273"/>
                  </a:lnTo>
                  <a:cubicBezTo>
                    <a:pt x="226695" y="656273"/>
                    <a:pt x="209550" y="673418"/>
                    <a:pt x="209550" y="694373"/>
                  </a:cubicBezTo>
                  <a:lnTo>
                    <a:pt x="161925" y="694373"/>
                  </a:lnTo>
                  <a:cubicBezTo>
                    <a:pt x="140970" y="694373"/>
                    <a:pt x="123825" y="711518"/>
                    <a:pt x="123825" y="732473"/>
                  </a:cubicBezTo>
                  <a:lnTo>
                    <a:pt x="123825" y="751523"/>
                  </a:lnTo>
                  <a:lnTo>
                    <a:pt x="542925" y="751523"/>
                  </a:lnTo>
                  <a:lnTo>
                    <a:pt x="542925" y="732473"/>
                  </a:lnTo>
                  <a:cubicBezTo>
                    <a:pt x="542925" y="711518"/>
                    <a:pt x="525780" y="694373"/>
                    <a:pt x="504825" y="694373"/>
                  </a:cubicBezTo>
                  <a:lnTo>
                    <a:pt x="457200" y="694373"/>
                  </a:lnTo>
                  <a:cubicBezTo>
                    <a:pt x="457200" y="673418"/>
                    <a:pt x="440055" y="656273"/>
                    <a:pt x="419100" y="656273"/>
                  </a:cubicBezTo>
                  <a:lnTo>
                    <a:pt x="371475" y="656273"/>
                  </a:lnTo>
                  <a:lnTo>
                    <a:pt x="371475" y="533400"/>
                  </a:lnTo>
                  <a:cubicBezTo>
                    <a:pt x="371475" y="516255"/>
                    <a:pt x="376238" y="500063"/>
                    <a:pt x="384810" y="485775"/>
                  </a:cubicBezTo>
                  <a:cubicBezTo>
                    <a:pt x="496253" y="483870"/>
                    <a:pt x="560070" y="454343"/>
                    <a:pt x="612458" y="400050"/>
                  </a:cubicBezTo>
                  <a:cubicBezTo>
                    <a:pt x="666750" y="342900"/>
                    <a:pt x="666750" y="276225"/>
                    <a:pt x="666750" y="26670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99FAB07C-0BDD-0727-D7ED-A1260D0EAC6C}"/>
              </a:ext>
            </a:extLst>
          </p:cNvPr>
          <p:cNvSpPr/>
          <p:nvPr/>
        </p:nvSpPr>
        <p:spPr bwMode="auto">
          <a:xfrm>
            <a:off x="6905982" y="1804664"/>
            <a:ext cx="4416893" cy="936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定位匹配过程从三秒缩短到一点二秒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6FFF2D5-513E-2144-0CE1-B83C9BD8115B}"/>
              </a:ext>
            </a:extLst>
          </p:cNvPr>
          <p:cNvSpPr txBox="1"/>
          <p:nvPr/>
        </p:nvSpPr>
        <p:spPr>
          <a:xfrm>
            <a:off x="6905982" y="1497577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响应速度优化</a:t>
            </a:r>
            <a:endParaRPr lang="en-US" altLang="zh-CN" sz="1400" b="1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FDADDCF-6115-0617-E328-AAF3B1E6460F}"/>
              </a:ext>
            </a:extLst>
          </p:cNvPr>
          <p:cNvSpPr/>
          <p:nvPr/>
        </p:nvSpPr>
        <p:spPr bwMode="auto">
          <a:xfrm>
            <a:off x="6905982" y="3564877"/>
            <a:ext cx="3856264" cy="936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操作结果即时提示，减少用户等待焦虑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115EC244-6C23-A216-D9E9-290C491EB0F1}"/>
              </a:ext>
            </a:extLst>
          </p:cNvPr>
          <p:cNvSpPr txBox="1"/>
          <p:nvPr/>
        </p:nvSpPr>
        <p:spPr>
          <a:xfrm>
            <a:off x="6905982" y="3257100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交互反馈增强</a:t>
            </a:r>
            <a:endParaRPr lang="en-US" altLang="zh-CN" sz="1400" b="1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F9C2BB1-D8A6-C9BD-4CD6-373D60C93CC0}"/>
              </a:ext>
            </a:extLst>
          </p:cNvPr>
          <p:cNvSpPr/>
          <p:nvPr/>
        </p:nvSpPr>
        <p:spPr bwMode="auto">
          <a:xfrm>
            <a:off x="1066209" y="3551017"/>
            <a:ext cx="4388383" cy="936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关键信息（距离，技能）视觉权重提升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13F4F0E-223B-DE87-A295-FF43139B4210}"/>
              </a:ext>
            </a:extLst>
          </p:cNvPr>
          <p:cNvSpPr/>
          <p:nvPr/>
        </p:nvSpPr>
        <p:spPr bwMode="auto">
          <a:xfrm>
            <a:off x="1054728" y="1820308"/>
            <a:ext cx="4917048" cy="936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从进入应用到发起联系平均只用三秒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1957639-70A7-7895-0054-A2BA993FE58D}"/>
              </a:ext>
            </a:extLst>
          </p:cNvPr>
          <p:cNvSpPr txBox="1"/>
          <p:nvPr/>
        </p:nvSpPr>
        <p:spPr>
          <a:xfrm>
            <a:off x="1035382" y="1557091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操作路径缩短</a:t>
            </a:r>
            <a:endParaRPr lang="en-US" altLang="zh-CN" sz="1400" b="1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318B0D93-6852-9C71-ECC6-809AEE236658}"/>
              </a:ext>
            </a:extLst>
          </p:cNvPr>
          <p:cNvSpPr txBox="1"/>
          <p:nvPr/>
        </p:nvSpPr>
        <p:spPr>
          <a:xfrm>
            <a:off x="1054728" y="3216111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信息展示优化</a:t>
            </a:r>
          </a:p>
        </p:txBody>
      </p:sp>
    </p:spTree>
    <p:extLst>
      <p:ext uri="{BB962C8B-B14F-4D97-AF65-F5344CB8AC3E}">
        <p14:creationId xmlns:p14="http://schemas.microsoft.com/office/powerpoint/2010/main" val="3678173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19000" decel="81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 animBg="1"/>
      <p:bldP spid="21" grpId="0"/>
      <p:bldP spid="22" grpId="0"/>
      <p:bldP spid="23" grpId="0"/>
      <p:bldP spid="24" grpId="0"/>
      <p:bldP spid="25" grpId="0"/>
      <p:bldP spid="27" grpId="0"/>
      <p:bldP spid="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D207963-88FF-EEC5-D5F3-1B90A0E020C0}"/>
              </a:ext>
            </a:extLst>
          </p:cNvPr>
          <p:cNvSpPr txBox="1"/>
          <p:nvPr/>
        </p:nvSpPr>
        <p:spPr>
          <a:xfrm>
            <a:off x="165696" y="9819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用户反馈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C8F8872-1A40-3920-41CD-13DE47847212}"/>
              </a:ext>
            </a:extLst>
          </p:cNvPr>
          <p:cNvSpPr txBox="1"/>
          <p:nvPr/>
        </p:nvSpPr>
        <p:spPr>
          <a:xfrm>
            <a:off x="533911" y="1018582"/>
            <a:ext cx="5990743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定位有时候会不准，有时候明明在学校东门，却显示我在西门，希望能优化定位精度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“</a:t>
            </a:r>
          </a:p>
          <a:p>
            <a:endParaRPr lang="en-US" altLang="zh-CN" sz="1200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希望能增加按技能类型筛选的功能，比如只想找会弹钢琴的，现在翻起来得一个个翻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“</a:t>
            </a:r>
          </a:p>
          <a:p>
            <a:endParaRPr lang="en-US" altLang="zh-CN" sz="1200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个人主页能展示的内容太少了，想上传自己的作品照片给别人看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“</a:t>
            </a:r>
          </a:p>
          <a:p>
            <a:endParaRPr lang="en-US" altLang="zh-CN" sz="1200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联系对方后没有消息通知，经常知道对方有没有回复，得一直打开 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APP 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看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“</a:t>
            </a:r>
          </a:p>
          <a:p>
            <a:endParaRPr lang="en-US" altLang="zh-CN" sz="1200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时间币的使用规则不太懂，能不能加个新手引导说明一下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“</a:t>
            </a:r>
          </a:p>
          <a:p>
            <a:endParaRPr lang="en-US" altLang="zh-CN" sz="1200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晚上用的时候屏幕太亮了，眼睛不舒服，建议加个夜间模式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“</a:t>
            </a:r>
          </a:p>
          <a:p>
            <a:endParaRPr lang="en-US" altLang="zh-CN" sz="1200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有时候加载附近用户会卡住，转圈半天没反应，网络好的时候也这样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“</a:t>
            </a:r>
          </a:p>
          <a:p>
            <a:endParaRPr lang="en-US" altLang="zh-CN" sz="1200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想查看之前联系过的人找不到记录，希望有个历史消息列表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“</a:t>
            </a:r>
          </a:p>
          <a:p>
            <a:endParaRPr lang="en-US" altLang="zh-CN" sz="1200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技能标签能不能自定义啊，我会的冷门技能没在列表里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“</a:t>
            </a:r>
          </a:p>
          <a:p>
            <a:endParaRPr lang="en-US" altLang="zh-CN" sz="1200" dirty="0"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  <a:p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距离显示有点奇怪，明明就隔一条马路，显示 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1 </a:t>
            </a:r>
            <a:r>
              <a:rPr lang="zh-CN" altLang="en-US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公里多</a:t>
            </a:r>
            <a:r>
              <a:rPr lang="en-US" altLang="zh-CN" sz="12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"</a:t>
            </a:r>
          </a:p>
          <a:p>
            <a:endParaRPr lang="zh-CN" altLang="en-US" sz="1200" dirty="0"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39B09499-FADF-72EF-A475-13CC587EF701}"/>
              </a:ext>
            </a:extLst>
          </p:cNvPr>
          <p:cNvSpPr/>
          <p:nvPr/>
        </p:nvSpPr>
        <p:spPr>
          <a:xfrm>
            <a:off x="9504018" y="6449614"/>
            <a:ext cx="2687982" cy="408386"/>
          </a:xfrm>
          <a:custGeom>
            <a:avLst/>
            <a:gdLst>
              <a:gd name="connsiteX0" fmla="*/ 0 w 2687982"/>
              <a:gd name="connsiteY0" fmla="*/ 204192 h 408386"/>
              <a:gd name="connsiteX1" fmla="*/ 0 w 2687982"/>
              <a:gd name="connsiteY1" fmla="*/ 204193 h 408386"/>
              <a:gd name="connsiteX2" fmla="*/ 0 w 2687982"/>
              <a:gd name="connsiteY2" fmla="*/ 204193 h 408386"/>
              <a:gd name="connsiteX3" fmla="*/ 204193 w 2687982"/>
              <a:gd name="connsiteY3" fmla="*/ 0 h 408386"/>
              <a:gd name="connsiteX4" fmla="*/ 2687982 w 2687982"/>
              <a:gd name="connsiteY4" fmla="*/ 0 h 408386"/>
              <a:gd name="connsiteX5" fmla="*/ 2687982 w 2687982"/>
              <a:gd name="connsiteY5" fmla="*/ 408386 h 408386"/>
              <a:gd name="connsiteX6" fmla="*/ 204193 w 2687982"/>
              <a:gd name="connsiteY6" fmla="*/ 408385 h 408386"/>
              <a:gd name="connsiteX7" fmla="*/ 16046 w 2687982"/>
              <a:gd name="connsiteY7" fmla="*/ 283674 h 408386"/>
              <a:gd name="connsiteX8" fmla="*/ 0 w 2687982"/>
              <a:gd name="connsiteY8" fmla="*/ 204193 h 408386"/>
              <a:gd name="connsiteX9" fmla="*/ 16046 w 2687982"/>
              <a:gd name="connsiteY9" fmla="*/ 124712 h 408386"/>
              <a:gd name="connsiteX10" fmla="*/ 204193 w 2687982"/>
              <a:gd name="connsiteY10" fmla="*/ 0 h 4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7982" h="408386">
                <a:moveTo>
                  <a:pt x="0" y="204192"/>
                </a:moveTo>
                <a:lnTo>
                  <a:pt x="0" y="204193"/>
                </a:lnTo>
                <a:lnTo>
                  <a:pt x="0" y="204193"/>
                </a:lnTo>
                <a:close/>
                <a:moveTo>
                  <a:pt x="204193" y="0"/>
                </a:moveTo>
                <a:lnTo>
                  <a:pt x="2687982" y="0"/>
                </a:lnTo>
                <a:lnTo>
                  <a:pt x="2687982" y="408386"/>
                </a:lnTo>
                <a:lnTo>
                  <a:pt x="204193" y="408385"/>
                </a:lnTo>
                <a:cubicBezTo>
                  <a:pt x="119613" y="408385"/>
                  <a:pt x="47045" y="356961"/>
                  <a:pt x="16046" y="283674"/>
                </a:cubicBezTo>
                <a:lnTo>
                  <a:pt x="0" y="204193"/>
                </a:lnTo>
                <a:lnTo>
                  <a:pt x="16046" y="124712"/>
                </a:lnTo>
                <a:cubicBezTo>
                  <a:pt x="47045" y="51424"/>
                  <a:pt x="119613" y="0"/>
                  <a:pt x="2041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Normal" pitchFamily="2" charset="-122"/>
              <a:ea typeface="MiSans Normal" pitchFamily="2" charset="-122"/>
              <a:cs typeface="+mn-ea"/>
              <a:sym typeface="+mn-lt"/>
            </a:endParaRP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2EC290F6-7763-7CBE-3A95-0E21D11DE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1853" y="5334000"/>
            <a:ext cx="848895" cy="1524000"/>
          </a:xfrm>
          <a:prstGeom prst="rect">
            <a:avLst/>
          </a:prstGeom>
        </p:spPr>
      </p:pic>
      <p:pic>
        <p:nvPicPr>
          <p:cNvPr id="6" name="图形 5">
            <a:extLst>
              <a:ext uri="{FF2B5EF4-FFF2-40B4-BE49-F238E27FC236}">
                <a16:creationId xmlns:a16="http://schemas.microsoft.com/office/drawing/2014/main" id="{CE8AD06D-BA48-2076-E439-4EAE097641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25846" y="2150457"/>
            <a:ext cx="2961351" cy="374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693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52D7874A-006B-F47F-9522-71BBE46835E3}"/>
              </a:ext>
            </a:extLst>
          </p:cNvPr>
          <p:cNvSpPr/>
          <p:nvPr/>
        </p:nvSpPr>
        <p:spPr>
          <a:xfrm>
            <a:off x="0" y="43706"/>
            <a:ext cx="12192000" cy="6858000"/>
          </a:xfrm>
          <a:prstGeom prst="roundRect">
            <a:avLst>
              <a:gd name="adj" fmla="val 0"/>
            </a:avLst>
          </a:prstGeom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441A74AF-F8EF-686C-B0B7-E72EA517CB7D}"/>
              </a:ext>
            </a:extLst>
          </p:cNvPr>
          <p:cNvSpPr/>
          <p:nvPr/>
        </p:nvSpPr>
        <p:spPr>
          <a:xfrm>
            <a:off x="0" y="2013527"/>
            <a:ext cx="12192000" cy="32137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49C1142-D882-4B58-C37B-DC6F8A7A1AE5}"/>
              </a:ext>
            </a:extLst>
          </p:cNvPr>
          <p:cNvSpPr/>
          <p:nvPr/>
        </p:nvSpPr>
        <p:spPr>
          <a:xfrm flipH="1" flipV="1">
            <a:off x="669925" y="601139"/>
            <a:ext cx="4715505" cy="4626160"/>
          </a:xfrm>
          <a:custGeom>
            <a:avLst/>
            <a:gdLst>
              <a:gd name="connsiteX0" fmla="*/ 3944463 w 4715505"/>
              <a:gd name="connsiteY0" fmla="*/ 4626160 h 4626160"/>
              <a:gd name="connsiteX1" fmla="*/ 771042 w 4715505"/>
              <a:gd name="connsiteY1" fmla="*/ 4626160 h 4626160"/>
              <a:gd name="connsiteX2" fmla="*/ 0 w 4715505"/>
              <a:gd name="connsiteY2" fmla="*/ 3855118 h 4626160"/>
              <a:gd name="connsiteX3" fmla="*/ 0 w 4715505"/>
              <a:gd name="connsiteY3" fmla="*/ 771042 h 4626160"/>
              <a:gd name="connsiteX4" fmla="*/ 771042 w 4715505"/>
              <a:gd name="connsiteY4" fmla="*/ 0 h 4626160"/>
              <a:gd name="connsiteX5" fmla="*/ 3944463 w 4715505"/>
              <a:gd name="connsiteY5" fmla="*/ 0 h 4626160"/>
              <a:gd name="connsiteX6" fmla="*/ 4715505 w 4715505"/>
              <a:gd name="connsiteY6" fmla="*/ 771042 h 4626160"/>
              <a:gd name="connsiteX7" fmla="*/ 4715505 w 4715505"/>
              <a:gd name="connsiteY7" fmla="*/ 3855118 h 4626160"/>
              <a:gd name="connsiteX8" fmla="*/ 3944463 w 4715505"/>
              <a:gd name="connsiteY8" fmla="*/ 4626160 h 46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15505" h="4626160">
                <a:moveTo>
                  <a:pt x="3944463" y="4626160"/>
                </a:moveTo>
                <a:lnTo>
                  <a:pt x="771042" y="4626160"/>
                </a:lnTo>
                <a:cubicBezTo>
                  <a:pt x="345207" y="4626160"/>
                  <a:pt x="0" y="4280953"/>
                  <a:pt x="0" y="3855118"/>
                </a:cubicBezTo>
                <a:lnTo>
                  <a:pt x="0" y="771042"/>
                </a:lnTo>
                <a:cubicBezTo>
                  <a:pt x="0" y="345207"/>
                  <a:pt x="345207" y="0"/>
                  <a:pt x="771042" y="0"/>
                </a:cubicBezTo>
                <a:lnTo>
                  <a:pt x="3944463" y="0"/>
                </a:lnTo>
                <a:cubicBezTo>
                  <a:pt x="4370298" y="0"/>
                  <a:pt x="4715505" y="345207"/>
                  <a:pt x="4715505" y="771042"/>
                </a:cubicBezTo>
                <a:lnTo>
                  <a:pt x="4715505" y="3855118"/>
                </a:lnTo>
                <a:cubicBezTo>
                  <a:pt x="4715505" y="4280953"/>
                  <a:pt x="4370298" y="4626160"/>
                  <a:pt x="3944463" y="462616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94699B4-98B5-5468-7784-EDED66574D94}"/>
              </a:ext>
            </a:extLst>
          </p:cNvPr>
          <p:cNvSpPr/>
          <p:nvPr/>
        </p:nvSpPr>
        <p:spPr>
          <a:xfrm flipH="1">
            <a:off x="1609531" y="4123515"/>
            <a:ext cx="3070277" cy="2218432"/>
          </a:xfrm>
          <a:custGeom>
            <a:avLst/>
            <a:gdLst>
              <a:gd name="connsiteX0" fmla="*/ 0 w 3070277"/>
              <a:gd name="connsiteY0" fmla="*/ 1109215 h 2218432"/>
              <a:gd name="connsiteX1" fmla="*/ 0 w 3070277"/>
              <a:gd name="connsiteY1" fmla="*/ 1109216 h 2218432"/>
              <a:gd name="connsiteX2" fmla="*/ 0 w 3070277"/>
              <a:gd name="connsiteY2" fmla="*/ 1109216 h 2218432"/>
              <a:gd name="connsiteX3" fmla="*/ 1961061 w 3070277"/>
              <a:gd name="connsiteY3" fmla="*/ 0 h 2218432"/>
              <a:gd name="connsiteX4" fmla="*/ 1109216 w 3070277"/>
              <a:gd name="connsiteY4" fmla="*/ 0 h 2218432"/>
              <a:gd name="connsiteX5" fmla="*/ 22535 w 3070277"/>
              <a:gd name="connsiteY5" fmla="*/ 885671 h 2218432"/>
              <a:gd name="connsiteX6" fmla="*/ 0 w 3070277"/>
              <a:gd name="connsiteY6" fmla="*/ 1109216 h 2218432"/>
              <a:gd name="connsiteX7" fmla="*/ 22535 w 3070277"/>
              <a:gd name="connsiteY7" fmla="*/ 1332761 h 2218432"/>
              <a:gd name="connsiteX8" fmla="*/ 1109216 w 3070277"/>
              <a:gd name="connsiteY8" fmla="*/ 2218431 h 2218432"/>
              <a:gd name="connsiteX9" fmla="*/ 1961060 w 3070277"/>
              <a:gd name="connsiteY9" fmla="*/ 2218432 h 2218432"/>
              <a:gd name="connsiteX10" fmla="*/ 3070276 w 3070277"/>
              <a:gd name="connsiteY10" fmla="*/ 1109216 h 2218432"/>
              <a:gd name="connsiteX11" fmla="*/ 3070277 w 3070277"/>
              <a:gd name="connsiteY11" fmla="*/ 1109216 h 2218432"/>
              <a:gd name="connsiteX12" fmla="*/ 1961061 w 3070277"/>
              <a:gd name="connsiteY12" fmla="*/ 0 h 22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0277" h="2218432">
                <a:moveTo>
                  <a:pt x="0" y="1109215"/>
                </a:moveTo>
                <a:lnTo>
                  <a:pt x="0" y="1109216"/>
                </a:lnTo>
                <a:lnTo>
                  <a:pt x="0" y="1109216"/>
                </a:lnTo>
                <a:close/>
                <a:moveTo>
                  <a:pt x="1961061" y="0"/>
                </a:moveTo>
                <a:lnTo>
                  <a:pt x="1109216" y="0"/>
                </a:lnTo>
                <a:cubicBezTo>
                  <a:pt x="573188" y="0"/>
                  <a:pt x="125966" y="380220"/>
                  <a:pt x="22535" y="885671"/>
                </a:cubicBezTo>
                <a:lnTo>
                  <a:pt x="0" y="1109216"/>
                </a:lnTo>
                <a:lnTo>
                  <a:pt x="22535" y="1332761"/>
                </a:lnTo>
                <a:cubicBezTo>
                  <a:pt x="125966" y="1838212"/>
                  <a:pt x="573188" y="2218431"/>
                  <a:pt x="1109216" y="2218431"/>
                </a:cubicBezTo>
                <a:lnTo>
                  <a:pt x="1961060" y="2218432"/>
                </a:lnTo>
                <a:cubicBezTo>
                  <a:pt x="2573663" y="2218432"/>
                  <a:pt x="3070276" y="1721819"/>
                  <a:pt x="3070276" y="1109216"/>
                </a:cubicBezTo>
                <a:lnTo>
                  <a:pt x="3070277" y="1109216"/>
                </a:lnTo>
                <a:cubicBezTo>
                  <a:pt x="3070277" y="496613"/>
                  <a:pt x="2573664" y="0"/>
                  <a:pt x="196106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93F57F69-C92B-1691-FDA7-BF003513FA56}"/>
              </a:ext>
            </a:extLst>
          </p:cNvPr>
          <p:cNvSpPr/>
          <p:nvPr/>
        </p:nvSpPr>
        <p:spPr>
          <a:xfrm flipH="1">
            <a:off x="3144668" y="5228648"/>
            <a:ext cx="3070277" cy="1641564"/>
          </a:xfrm>
          <a:custGeom>
            <a:avLst/>
            <a:gdLst>
              <a:gd name="connsiteX0" fmla="*/ 0 w 3070277"/>
              <a:gd name="connsiteY0" fmla="*/ 1109215 h 2218432"/>
              <a:gd name="connsiteX1" fmla="*/ 0 w 3070277"/>
              <a:gd name="connsiteY1" fmla="*/ 1109216 h 2218432"/>
              <a:gd name="connsiteX2" fmla="*/ 0 w 3070277"/>
              <a:gd name="connsiteY2" fmla="*/ 1109216 h 2218432"/>
              <a:gd name="connsiteX3" fmla="*/ 1961061 w 3070277"/>
              <a:gd name="connsiteY3" fmla="*/ 0 h 2218432"/>
              <a:gd name="connsiteX4" fmla="*/ 1109216 w 3070277"/>
              <a:gd name="connsiteY4" fmla="*/ 0 h 2218432"/>
              <a:gd name="connsiteX5" fmla="*/ 22535 w 3070277"/>
              <a:gd name="connsiteY5" fmla="*/ 885671 h 2218432"/>
              <a:gd name="connsiteX6" fmla="*/ 0 w 3070277"/>
              <a:gd name="connsiteY6" fmla="*/ 1109216 h 2218432"/>
              <a:gd name="connsiteX7" fmla="*/ 22535 w 3070277"/>
              <a:gd name="connsiteY7" fmla="*/ 1332761 h 2218432"/>
              <a:gd name="connsiteX8" fmla="*/ 1109216 w 3070277"/>
              <a:gd name="connsiteY8" fmla="*/ 2218431 h 2218432"/>
              <a:gd name="connsiteX9" fmla="*/ 1961060 w 3070277"/>
              <a:gd name="connsiteY9" fmla="*/ 2218432 h 2218432"/>
              <a:gd name="connsiteX10" fmla="*/ 3070276 w 3070277"/>
              <a:gd name="connsiteY10" fmla="*/ 1109216 h 2218432"/>
              <a:gd name="connsiteX11" fmla="*/ 3070277 w 3070277"/>
              <a:gd name="connsiteY11" fmla="*/ 1109216 h 2218432"/>
              <a:gd name="connsiteX12" fmla="*/ 1961061 w 3070277"/>
              <a:gd name="connsiteY12" fmla="*/ 0 h 22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0277" h="2218432">
                <a:moveTo>
                  <a:pt x="0" y="1109215"/>
                </a:moveTo>
                <a:lnTo>
                  <a:pt x="0" y="1109216"/>
                </a:lnTo>
                <a:lnTo>
                  <a:pt x="0" y="1109216"/>
                </a:lnTo>
                <a:close/>
                <a:moveTo>
                  <a:pt x="1961061" y="0"/>
                </a:moveTo>
                <a:lnTo>
                  <a:pt x="1109216" y="0"/>
                </a:lnTo>
                <a:cubicBezTo>
                  <a:pt x="573188" y="0"/>
                  <a:pt x="125966" y="380220"/>
                  <a:pt x="22535" y="885671"/>
                </a:cubicBezTo>
                <a:lnTo>
                  <a:pt x="0" y="1109216"/>
                </a:lnTo>
                <a:lnTo>
                  <a:pt x="22535" y="1332761"/>
                </a:lnTo>
                <a:cubicBezTo>
                  <a:pt x="125966" y="1838212"/>
                  <a:pt x="573188" y="2218431"/>
                  <a:pt x="1109216" y="2218431"/>
                </a:cubicBezTo>
                <a:lnTo>
                  <a:pt x="1961060" y="2218432"/>
                </a:lnTo>
                <a:cubicBezTo>
                  <a:pt x="2573663" y="2218432"/>
                  <a:pt x="3070276" y="1721819"/>
                  <a:pt x="3070276" y="1109216"/>
                </a:cubicBezTo>
                <a:lnTo>
                  <a:pt x="3070277" y="1109216"/>
                </a:lnTo>
                <a:cubicBezTo>
                  <a:pt x="3070277" y="496613"/>
                  <a:pt x="2573664" y="0"/>
                  <a:pt x="19610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D787419E-5679-D1A2-83FB-F001F7828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63993" y="1043544"/>
            <a:ext cx="2961351" cy="374135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091D23FD-BA5E-AECC-2BE2-7E022F495F2F}"/>
              </a:ext>
            </a:extLst>
          </p:cNvPr>
          <p:cNvSpPr/>
          <p:nvPr/>
        </p:nvSpPr>
        <p:spPr>
          <a:xfrm>
            <a:off x="6418127" y="3497590"/>
            <a:ext cx="455292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itchFamily="2" charset="-122"/>
              <a:ea typeface="MiSans Normal" pitchFamily="2" charset="-122"/>
              <a:cs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8AE3264-E593-164C-2FB3-3A6886DB9660}"/>
              </a:ext>
            </a:extLst>
          </p:cNvPr>
          <p:cNvSpPr txBox="1"/>
          <p:nvPr/>
        </p:nvSpPr>
        <p:spPr>
          <a:xfrm>
            <a:off x="6289339" y="2378583"/>
            <a:ext cx="5193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accent1"/>
                </a:solidFill>
                <a:effectLst>
                  <a:outerShdw dist="63500" dir="5400000" algn="tl" rotWithShape="0">
                    <a:prstClr val="black">
                      <a:alpha val="10000"/>
                    </a:prstClr>
                  </a:outerShdw>
                </a:effectLst>
                <a:latin typeface="DIN-BlackItalic" pitchFamily="50" charset="0"/>
                <a:ea typeface="+mj-ea"/>
              </a:defRPr>
            </a:lvl1pPr>
          </a:lstStyle>
          <a:p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团队协作与规划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F669780-66EC-D3F7-B8AA-F6C048518FD1}"/>
              </a:ext>
            </a:extLst>
          </p:cNvPr>
          <p:cNvSpPr txBox="1"/>
          <p:nvPr/>
        </p:nvSpPr>
        <p:spPr>
          <a:xfrm>
            <a:off x="6214947" y="751734"/>
            <a:ext cx="7974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alpha val="11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PART FOUR</a:t>
            </a:r>
            <a:endParaRPr lang="zh-CN" altLang="en-US" sz="7200" dirty="0">
              <a:solidFill>
                <a:schemeClr val="bg1">
                  <a:alpha val="11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007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accel="19000" decel="81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BE1DD14-52DE-8708-7239-115F6F87FECA}"/>
              </a:ext>
            </a:extLst>
          </p:cNvPr>
          <p:cNvCxnSpPr>
            <a:cxnSpLocks/>
          </p:cNvCxnSpPr>
          <p:nvPr/>
        </p:nvCxnSpPr>
        <p:spPr>
          <a:xfrm>
            <a:off x="0" y="494270"/>
            <a:ext cx="518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954D0EC6-A992-ABFA-228B-B7818A8DDF27}"/>
              </a:ext>
            </a:extLst>
          </p:cNvPr>
          <p:cNvSpPr txBox="1"/>
          <p:nvPr/>
        </p:nvSpPr>
        <p:spPr>
          <a:xfrm>
            <a:off x="593123" y="309604"/>
            <a:ext cx="212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团队分工</a:t>
            </a: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5D8EF10F-4704-06BD-EBBA-19BA90B57114}"/>
              </a:ext>
            </a:extLst>
          </p:cNvPr>
          <p:cNvSpPr/>
          <p:nvPr/>
        </p:nvSpPr>
        <p:spPr>
          <a:xfrm>
            <a:off x="9504018" y="6449614"/>
            <a:ext cx="2687982" cy="408386"/>
          </a:xfrm>
          <a:custGeom>
            <a:avLst/>
            <a:gdLst>
              <a:gd name="connsiteX0" fmla="*/ 0 w 2687982"/>
              <a:gd name="connsiteY0" fmla="*/ 204192 h 408386"/>
              <a:gd name="connsiteX1" fmla="*/ 0 w 2687982"/>
              <a:gd name="connsiteY1" fmla="*/ 204193 h 408386"/>
              <a:gd name="connsiteX2" fmla="*/ 0 w 2687982"/>
              <a:gd name="connsiteY2" fmla="*/ 204193 h 408386"/>
              <a:gd name="connsiteX3" fmla="*/ 204193 w 2687982"/>
              <a:gd name="connsiteY3" fmla="*/ 0 h 408386"/>
              <a:gd name="connsiteX4" fmla="*/ 2687982 w 2687982"/>
              <a:gd name="connsiteY4" fmla="*/ 0 h 408386"/>
              <a:gd name="connsiteX5" fmla="*/ 2687982 w 2687982"/>
              <a:gd name="connsiteY5" fmla="*/ 408386 h 408386"/>
              <a:gd name="connsiteX6" fmla="*/ 204193 w 2687982"/>
              <a:gd name="connsiteY6" fmla="*/ 408385 h 408386"/>
              <a:gd name="connsiteX7" fmla="*/ 16046 w 2687982"/>
              <a:gd name="connsiteY7" fmla="*/ 283674 h 408386"/>
              <a:gd name="connsiteX8" fmla="*/ 0 w 2687982"/>
              <a:gd name="connsiteY8" fmla="*/ 204193 h 408386"/>
              <a:gd name="connsiteX9" fmla="*/ 16046 w 2687982"/>
              <a:gd name="connsiteY9" fmla="*/ 124712 h 408386"/>
              <a:gd name="connsiteX10" fmla="*/ 204193 w 2687982"/>
              <a:gd name="connsiteY10" fmla="*/ 0 h 4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7982" h="408386">
                <a:moveTo>
                  <a:pt x="0" y="204192"/>
                </a:moveTo>
                <a:lnTo>
                  <a:pt x="0" y="204193"/>
                </a:lnTo>
                <a:lnTo>
                  <a:pt x="0" y="204193"/>
                </a:lnTo>
                <a:close/>
                <a:moveTo>
                  <a:pt x="204193" y="0"/>
                </a:moveTo>
                <a:lnTo>
                  <a:pt x="2687982" y="0"/>
                </a:lnTo>
                <a:lnTo>
                  <a:pt x="2687982" y="408386"/>
                </a:lnTo>
                <a:lnTo>
                  <a:pt x="204193" y="408385"/>
                </a:lnTo>
                <a:cubicBezTo>
                  <a:pt x="119613" y="408385"/>
                  <a:pt x="47045" y="356961"/>
                  <a:pt x="16046" y="283674"/>
                </a:cubicBezTo>
                <a:lnTo>
                  <a:pt x="0" y="204193"/>
                </a:lnTo>
                <a:lnTo>
                  <a:pt x="16046" y="124712"/>
                </a:lnTo>
                <a:cubicBezTo>
                  <a:pt x="47045" y="51424"/>
                  <a:pt x="119613" y="0"/>
                  <a:pt x="2041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Normal" pitchFamily="2" charset="-122"/>
              <a:ea typeface="MiSans Normal" pitchFamily="2" charset="-122"/>
              <a:cs typeface="+mn-ea"/>
              <a:sym typeface="+mn-lt"/>
            </a:endParaRPr>
          </a:p>
        </p:txBody>
      </p:sp>
      <p:pic>
        <p:nvPicPr>
          <p:cNvPr id="18" name="图形 17">
            <a:extLst>
              <a:ext uri="{FF2B5EF4-FFF2-40B4-BE49-F238E27FC236}">
                <a16:creationId xmlns:a16="http://schemas.microsoft.com/office/drawing/2014/main" id="{498EE633-BA51-BA48-3C4A-CB2059BFEE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1853" y="5334000"/>
            <a:ext cx="848895" cy="15240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12C5FB28-29B7-BC47-825C-8E9E39DD5E3A}"/>
              </a:ext>
            </a:extLst>
          </p:cNvPr>
          <p:cNvGrpSpPr/>
          <p:nvPr/>
        </p:nvGrpSpPr>
        <p:grpSpPr>
          <a:xfrm>
            <a:off x="5607841" y="2947901"/>
            <a:ext cx="2330618" cy="2286032"/>
            <a:chOff x="3528395" y="2567434"/>
            <a:chExt cx="2330618" cy="2286032"/>
          </a:xfrm>
        </p:grpSpPr>
        <p:sp>
          <p:nvSpPr>
            <p:cNvPr id="3" name="任意多边形: 形状 2">
              <a:extLst>
                <a:ext uri="{FF2B5EF4-FFF2-40B4-BE49-F238E27FC236}">
                  <a16:creationId xmlns:a16="http://schemas.microsoft.com/office/drawing/2014/main" id="{3B711838-5A05-5542-B01C-D3760582ED11}"/>
                </a:ext>
              </a:extLst>
            </p:cNvPr>
            <p:cNvSpPr>
              <a:spLocks/>
            </p:cNvSpPr>
            <p:nvPr/>
          </p:nvSpPr>
          <p:spPr bwMode="auto">
            <a:xfrm rot="20700000">
              <a:off x="3528395" y="2601886"/>
              <a:ext cx="2326565" cy="2251580"/>
            </a:xfrm>
            <a:custGeom>
              <a:avLst/>
              <a:gdLst>
                <a:gd name="T0" fmla="*/ 344 w 485"/>
                <a:gd name="T1" fmla="*/ 267 h 468"/>
                <a:gd name="T2" fmla="*/ 293 w 485"/>
                <a:gd name="T3" fmla="*/ 248 h 468"/>
                <a:gd name="T4" fmla="*/ 267 w 485"/>
                <a:gd name="T5" fmla="*/ 195 h 468"/>
                <a:gd name="T6" fmla="*/ 235 w 485"/>
                <a:gd name="T7" fmla="*/ 49 h 468"/>
                <a:gd name="T8" fmla="*/ 49 w 485"/>
                <a:gd name="T9" fmla="*/ 56 h 468"/>
                <a:gd name="T10" fmla="*/ 56 w 485"/>
                <a:gd name="T11" fmla="*/ 241 h 468"/>
                <a:gd name="T12" fmla="*/ 204 w 485"/>
                <a:gd name="T13" fmla="*/ 262 h 468"/>
                <a:gd name="T14" fmla="*/ 260 w 485"/>
                <a:gd name="T15" fmla="*/ 279 h 468"/>
                <a:gd name="T16" fmla="*/ 282 w 485"/>
                <a:gd name="T17" fmla="*/ 334 h 468"/>
                <a:gd name="T18" fmla="*/ 310 w 485"/>
                <a:gd name="T19" fmla="*/ 432 h 468"/>
                <a:gd name="T20" fmla="*/ 449 w 485"/>
                <a:gd name="T21" fmla="*/ 426 h 468"/>
                <a:gd name="T22" fmla="*/ 443 w 485"/>
                <a:gd name="T23" fmla="*/ 288 h 468"/>
                <a:gd name="T24" fmla="*/ 344 w 485"/>
                <a:gd name="T25" fmla="*/ 267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5" h="468">
                  <a:moveTo>
                    <a:pt x="344" y="267"/>
                  </a:moveTo>
                  <a:cubicBezTo>
                    <a:pt x="344" y="267"/>
                    <a:pt x="316" y="269"/>
                    <a:pt x="293" y="248"/>
                  </a:cubicBezTo>
                  <a:cubicBezTo>
                    <a:pt x="270" y="227"/>
                    <a:pt x="267" y="195"/>
                    <a:pt x="267" y="195"/>
                  </a:cubicBezTo>
                  <a:cubicBezTo>
                    <a:pt x="287" y="146"/>
                    <a:pt x="276" y="87"/>
                    <a:pt x="235" y="49"/>
                  </a:cubicBezTo>
                  <a:cubicBezTo>
                    <a:pt x="182" y="0"/>
                    <a:pt x="99" y="3"/>
                    <a:pt x="49" y="56"/>
                  </a:cubicBezTo>
                  <a:cubicBezTo>
                    <a:pt x="0" y="109"/>
                    <a:pt x="3" y="192"/>
                    <a:pt x="56" y="241"/>
                  </a:cubicBezTo>
                  <a:cubicBezTo>
                    <a:pt x="98" y="280"/>
                    <a:pt x="157" y="286"/>
                    <a:pt x="204" y="262"/>
                  </a:cubicBezTo>
                  <a:cubicBezTo>
                    <a:pt x="204" y="262"/>
                    <a:pt x="229" y="250"/>
                    <a:pt x="260" y="279"/>
                  </a:cubicBezTo>
                  <a:cubicBezTo>
                    <a:pt x="287" y="304"/>
                    <a:pt x="282" y="334"/>
                    <a:pt x="282" y="334"/>
                  </a:cubicBezTo>
                  <a:cubicBezTo>
                    <a:pt x="273" y="368"/>
                    <a:pt x="283" y="406"/>
                    <a:pt x="310" y="432"/>
                  </a:cubicBezTo>
                  <a:cubicBezTo>
                    <a:pt x="350" y="468"/>
                    <a:pt x="412" y="466"/>
                    <a:pt x="449" y="426"/>
                  </a:cubicBezTo>
                  <a:cubicBezTo>
                    <a:pt x="485" y="387"/>
                    <a:pt x="483" y="325"/>
                    <a:pt x="443" y="288"/>
                  </a:cubicBezTo>
                  <a:cubicBezTo>
                    <a:pt x="416" y="262"/>
                    <a:pt x="378" y="256"/>
                    <a:pt x="344" y="26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MiSans Normal" pitchFamily="2" charset="-122"/>
                <a:ea typeface="MiSans Normal" pitchFamily="2" charset="-122"/>
              </a:endParaRPr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A0D52E38-6193-5045-9BDE-87571FC83A90}"/>
                </a:ext>
              </a:extLst>
            </p:cNvPr>
            <p:cNvSpPr>
              <a:spLocks/>
            </p:cNvSpPr>
            <p:nvPr/>
          </p:nvSpPr>
          <p:spPr bwMode="auto">
            <a:xfrm rot="20700000">
              <a:off x="3528395" y="2567434"/>
              <a:ext cx="2330618" cy="2247527"/>
            </a:xfrm>
            <a:custGeom>
              <a:avLst/>
              <a:gdLst>
                <a:gd name="T0" fmla="*/ 344 w 486"/>
                <a:gd name="T1" fmla="*/ 266 h 467"/>
                <a:gd name="T2" fmla="*/ 293 w 486"/>
                <a:gd name="T3" fmla="*/ 247 h 467"/>
                <a:gd name="T4" fmla="*/ 266 w 486"/>
                <a:gd name="T5" fmla="*/ 195 h 467"/>
                <a:gd name="T6" fmla="*/ 234 w 486"/>
                <a:gd name="T7" fmla="*/ 49 h 467"/>
                <a:gd name="T8" fmla="*/ 48 w 486"/>
                <a:gd name="T9" fmla="*/ 57 h 467"/>
                <a:gd name="T10" fmla="*/ 56 w 486"/>
                <a:gd name="T11" fmla="*/ 242 h 467"/>
                <a:gd name="T12" fmla="*/ 204 w 486"/>
                <a:gd name="T13" fmla="*/ 262 h 467"/>
                <a:gd name="T14" fmla="*/ 260 w 486"/>
                <a:gd name="T15" fmla="*/ 278 h 467"/>
                <a:gd name="T16" fmla="*/ 282 w 486"/>
                <a:gd name="T17" fmla="*/ 334 h 467"/>
                <a:gd name="T18" fmla="*/ 311 w 486"/>
                <a:gd name="T19" fmla="*/ 431 h 467"/>
                <a:gd name="T20" fmla="*/ 449 w 486"/>
                <a:gd name="T21" fmla="*/ 425 h 467"/>
                <a:gd name="T22" fmla="*/ 444 w 486"/>
                <a:gd name="T23" fmla="*/ 286 h 467"/>
                <a:gd name="T24" fmla="*/ 344 w 486"/>
                <a:gd name="T25" fmla="*/ 26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6" h="467">
                  <a:moveTo>
                    <a:pt x="344" y="266"/>
                  </a:moveTo>
                  <a:cubicBezTo>
                    <a:pt x="344" y="266"/>
                    <a:pt x="316" y="268"/>
                    <a:pt x="293" y="247"/>
                  </a:cubicBezTo>
                  <a:cubicBezTo>
                    <a:pt x="270" y="226"/>
                    <a:pt x="266" y="195"/>
                    <a:pt x="266" y="195"/>
                  </a:cubicBezTo>
                  <a:cubicBezTo>
                    <a:pt x="286" y="145"/>
                    <a:pt x="275" y="87"/>
                    <a:pt x="234" y="49"/>
                  </a:cubicBezTo>
                  <a:cubicBezTo>
                    <a:pt x="180" y="0"/>
                    <a:pt x="97" y="3"/>
                    <a:pt x="48" y="57"/>
                  </a:cubicBezTo>
                  <a:cubicBezTo>
                    <a:pt x="0" y="110"/>
                    <a:pt x="3" y="193"/>
                    <a:pt x="56" y="242"/>
                  </a:cubicBezTo>
                  <a:cubicBezTo>
                    <a:pt x="98" y="280"/>
                    <a:pt x="157" y="286"/>
                    <a:pt x="204" y="262"/>
                  </a:cubicBezTo>
                  <a:cubicBezTo>
                    <a:pt x="204" y="262"/>
                    <a:pt x="229" y="249"/>
                    <a:pt x="260" y="278"/>
                  </a:cubicBezTo>
                  <a:cubicBezTo>
                    <a:pt x="287" y="303"/>
                    <a:pt x="282" y="334"/>
                    <a:pt x="282" y="334"/>
                  </a:cubicBezTo>
                  <a:cubicBezTo>
                    <a:pt x="273" y="368"/>
                    <a:pt x="283" y="405"/>
                    <a:pt x="311" y="431"/>
                  </a:cubicBezTo>
                  <a:cubicBezTo>
                    <a:pt x="351" y="467"/>
                    <a:pt x="413" y="465"/>
                    <a:pt x="449" y="425"/>
                  </a:cubicBezTo>
                  <a:cubicBezTo>
                    <a:pt x="486" y="385"/>
                    <a:pt x="483" y="323"/>
                    <a:pt x="444" y="286"/>
                  </a:cubicBezTo>
                  <a:cubicBezTo>
                    <a:pt x="416" y="261"/>
                    <a:pt x="377" y="254"/>
                    <a:pt x="344" y="2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MiSans Normal" pitchFamily="2" charset="-122"/>
                <a:ea typeface="MiSans Normal" pitchFamily="2" charset="-122"/>
              </a:endParaRPr>
            </a:p>
          </p:txBody>
        </p:sp>
      </p:grp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DCAB3A33-272C-D845-A886-3EADF9DD7893}"/>
              </a:ext>
            </a:extLst>
          </p:cNvPr>
          <p:cNvSpPr>
            <a:spLocks/>
          </p:cNvSpPr>
          <p:nvPr/>
        </p:nvSpPr>
        <p:spPr bwMode="auto">
          <a:xfrm rot="900000">
            <a:off x="4330989" y="3125323"/>
            <a:ext cx="2245500" cy="2334672"/>
          </a:xfrm>
          <a:custGeom>
            <a:avLst/>
            <a:gdLst>
              <a:gd name="T0" fmla="*/ 267 w 468"/>
              <a:gd name="T1" fmla="*/ 141 h 485"/>
              <a:gd name="T2" fmla="*/ 248 w 468"/>
              <a:gd name="T3" fmla="*/ 192 h 485"/>
              <a:gd name="T4" fmla="*/ 195 w 468"/>
              <a:gd name="T5" fmla="*/ 218 h 485"/>
              <a:gd name="T6" fmla="*/ 49 w 468"/>
              <a:gd name="T7" fmla="*/ 250 h 485"/>
              <a:gd name="T8" fmla="*/ 56 w 468"/>
              <a:gd name="T9" fmla="*/ 436 h 485"/>
              <a:gd name="T10" fmla="*/ 241 w 468"/>
              <a:gd name="T11" fmla="*/ 429 h 485"/>
              <a:gd name="T12" fmla="*/ 262 w 468"/>
              <a:gd name="T13" fmla="*/ 281 h 485"/>
              <a:gd name="T14" fmla="*/ 279 w 468"/>
              <a:gd name="T15" fmla="*/ 225 h 485"/>
              <a:gd name="T16" fmla="*/ 334 w 468"/>
              <a:gd name="T17" fmla="*/ 203 h 485"/>
              <a:gd name="T18" fmla="*/ 432 w 468"/>
              <a:gd name="T19" fmla="*/ 175 h 485"/>
              <a:gd name="T20" fmla="*/ 426 w 468"/>
              <a:gd name="T21" fmla="*/ 36 h 485"/>
              <a:gd name="T22" fmla="*/ 288 w 468"/>
              <a:gd name="T23" fmla="*/ 42 h 485"/>
              <a:gd name="T24" fmla="*/ 267 w 468"/>
              <a:gd name="T25" fmla="*/ 141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68" h="485">
                <a:moveTo>
                  <a:pt x="267" y="141"/>
                </a:moveTo>
                <a:cubicBezTo>
                  <a:pt x="267" y="141"/>
                  <a:pt x="269" y="169"/>
                  <a:pt x="248" y="192"/>
                </a:cubicBezTo>
                <a:cubicBezTo>
                  <a:pt x="227" y="215"/>
                  <a:pt x="195" y="218"/>
                  <a:pt x="195" y="218"/>
                </a:cubicBezTo>
                <a:cubicBezTo>
                  <a:pt x="146" y="198"/>
                  <a:pt x="87" y="209"/>
                  <a:pt x="49" y="250"/>
                </a:cubicBezTo>
                <a:cubicBezTo>
                  <a:pt x="0" y="303"/>
                  <a:pt x="3" y="386"/>
                  <a:pt x="56" y="436"/>
                </a:cubicBezTo>
                <a:cubicBezTo>
                  <a:pt x="109" y="485"/>
                  <a:pt x="192" y="482"/>
                  <a:pt x="241" y="429"/>
                </a:cubicBezTo>
                <a:cubicBezTo>
                  <a:pt x="279" y="387"/>
                  <a:pt x="286" y="328"/>
                  <a:pt x="262" y="281"/>
                </a:cubicBezTo>
                <a:cubicBezTo>
                  <a:pt x="262" y="281"/>
                  <a:pt x="250" y="256"/>
                  <a:pt x="279" y="225"/>
                </a:cubicBezTo>
                <a:cubicBezTo>
                  <a:pt x="304" y="198"/>
                  <a:pt x="334" y="203"/>
                  <a:pt x="334" y="203"/>
                </a:cubicBezTo>
                <a:cubicBezTo>
                  <a:pt x="368" y="212"/>
                  <a:pt x="406" y="203"/>
                  <a:pt x="432" y="175"/>
                </a:cubicBezTo>
                <a:cubicBezTo>
                  <a:pt x="468" y="135"/>
                  <a:pt x="466" y="73"/>
                  <a:pt x="426" y="36"/>
                </a:cubicBezTo>
                <a:cubicBezTo>
                  <a:pt x="387" y="0"/>
                  <a:pt x="325" y="2"/>
                  <a:pt x="288" y="42"/>
                </a:cubicBezTo>
                <a:cubicBezTo>
                  <a:pt x="262" y="69"/>
                  <a:pt x="256" y="108"/>
                  <a:pt x="267" y="1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MiSans Normal" pitchFamily="2" charset="-122"/>
              <a:ea typeface="MiSans Normal" pitchFamily="2" charset="-122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376855DB-0F6C-4B49-8E29-2E4CD87383EE}"/>
              </a:ext>
            </a:extLst>
          </p:cNvPr>
          <p:cNvGrpSpPr/>
          <p:nvPr/>
        </p:nvGrpSpPr>
        <p:grpSpPr>
          <a:xfrm>
            <a:off x="4489302" y="4151117"/>
            <a:ext cx="873476" cy="916034"/>
            <a:chOff x="2409856" y="3770650"/>
            <a:chExt cx="873476" cy="916034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B6AE4F43-3888-1B41-ACD2-0EE0A9CD5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3910" y="3809155"/>
              <a:ext cx="869422" cy="877529"/>
            </a:xfrm>
            <a:custGeom>
              <a:avLst/>
              <a:gdLst>
                <a:gd name="T0" fmla="*/ 181 w 181"/>
                <a:gd name="T1" fmla="*/ 90 h 182"/>
                <a:gd name="T2" fmla="*/ 91 w 181"/>
                <a:gd name="T3" fmla="*/ 181 h 182"/>
                <a:gd name="T4" fmla="*/ 0 w 181"/>
                <a:gd name="T5" fmla="*/ 92 h 182"/>
                <a:gd name="T6" fmla="*/ 89 w 181"/>
                <a:gd name="T7" fmla="*/ 1 h 182"/>
                <a:gd name="T8" fmla="*/ 181 w 181"/>
                <a:gd name="T9" fmla="*/ 9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182">
                  <a:moveTo>
                    <a:pt x="181" y="90"/>
                  </a:moveTo>
                  <a:cubicBezTo>
                    <a:pt x="181" y="140"/>
                    <a:pt x="141" y="181"/>
                    <a:pt x="91" y="181"/>
                  </a:cubicBezTo>
                  <a:cubicBezTo>
                    <a:pt x="41" y="182"/>
                    <a:pt x="1" y="142"/>
                    <a:pt x="0" y="92"/>
                  </a:cubicBezTo>
                  <a:cubicBezTo>
                    <a:pt x="0" y="42"/>
                    <a:pt x="39" y="1"/>
                    <a:pt x="89" y="1"/>
                  </a:cubicBezTo>
                  <a:cubicBezTo>
                    <a:pt x="139" y="0"/>
                    <a:pt x="180" y="40"/>
                    <a:pt x="181" y="9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accent1"/>
                </a:solidFill>
                <a:latin typeface="MiSans Normal" pitchFamily="2" charset="-122"/>
                <a:ea typeface="MiSans Normal" pitchFamily="2" charset="-122"/>
                <a:cs typeface="linea-basic-10" charset="0"/>
              </a:endParaRPr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0AD49B74-F5F8-4D4E-975E-A58335BCB2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9856" y="3770650"/>
              <a:ext cx="867395" cy="871449"/>
            </a:xfrm>
            <a:custGeom>
              <a:avLst/>
              <a:gdLst>
                <a:gd name="T0" fmla="*/ 181 w 181"/>
                <a:gd name="T1" fmla="*/ 90 h 181"/>
                <a:gd name="T2" fmla="*/ 91 w 181"/>
                <a:gd name="T3" fmla="*/ 181 h 181"/>
                <a:gd name="T4" fmla="*/ 0 w 181"/>
                <a:gd name="T5" fmla="*/ 92 h 181"/>
                <a:gd name="T6" fmla="*/ 89 w 181"/>
                <a:gd name="T7" fmla="*/ 0 h 181"/>
                <a:gd name="T8" fmla="*/ 181 w 181"/>
                <a:gd name="T9" fmla="*/ 9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181">
                  <a:moveTo>
                    <a:pt x="181" y="90"/>
                  </a:moveTo>
                  <a:cubicBezTo>
                    <a:pt x="181" y="139"/>
                    <a:pt x="141" y="180"/>
                    <a:pt x="91" y="181"/>
                  </a:cubicBezTo>
                  <a:cubicBezTo>
                    <a:pt x="42" y="181"/>
                    <a:pt x="1" y="141"/>
                    <a:pt x="0" y="92"/>
                  </a:cubicBezTo>
                  <a:cubicBezTo>
                    <a:pt x="0" y="42"/>
                    <a:pt x="40" y="1"/>
                    <a:pt x="89" y="0"/>
                  </a:cubicBezTo>
                  <a:cubicBezTo>
                    <a:pt x="139" y="0"/>
                    <a:pt x="180" y="40"/>
                    <a:pt x="181" y="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800" dirty="0">
                  <a:solidFill>
                    <a:schemeClr val="accent1"/>
                  </a:solidFill>
                  <a:latin typeface="Segoe UI" panose="020B0502040204020203" pitchFamily="34" charset="0"/>
                  <a:ea typeface="等线" panose="02010600030101010101" pitchFamily="2" charset="-122"/>
                  <a:cs typeface="linea-basic-10" charset="0"/>
                </a:rPr>
                <a:t>1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B515A21-412E-A249-9561-26628BAE4A14}"/>
              </a:ext>
            </a:extLst>
          </p:cNvPr>
          <p:cNvGrpSpPr/>
          <p:nvPr/>
        </p:nvGrpSpPr>
        <p:grpSpPr>
          <a:xfrm>
            <a:off x="5766076" y="3336704"/>
            <a:ext cx="877528" cy="914008"/>
            <a:chOff x="3686630" y="2956237"/>
            <a:chExt cx="877528" cy="914008"/>
          </a:xfrm>
        </p:grpSpPr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DA81CB6D-7DBE-124B-AC87-9D98AE4F14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0683" y="2998796"/>
              <a:ext cx="873475" cy="871449"/>
            </a:xfrm>
            <a:custGeom>
              <a:avLst/>
              <a:gdLst>
                <a:gd name="T0" fmla="*/ 181 w 182"/>
                <a:gd name="T1" fmla="*/ 90 h 181"/>
                <a:gd name="T2" fmla="*/ 92 w 182"/>
                <a:gd name="T3" fmla="*/ 181 h 181"/>
                <a:gd name="T4" fmla="*/ 1 w 182"/>
                <a:gd name="T5" fmla="*/ 91 h 181"/>
                <a:gd name="T6" fmla="*/ 90 w 182"/>
                <a:gd name="T7" fmla="*/ 0 h 181"/>
                <a:gd name="T8" fmla="*/ 181 w 182"/>
                <a:gd name="T9" fmla="*/ 9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181">
                  <a:moveTo>
                    <a:pt x="181" y="90"/>
                  </a:moveTo>
                  <a:cubicBezTo>
                    <a:pt x="182" y="139"/>
                    <a:pt x="142" y="180"/>
                    <a:pt x="92" y="181"/>
                  </a:cubicBezTo>
                  <a:cubicBezTo>
                    <a:pt x="42" y="181"/>
                    <a:pt x="1" y="141"/>
                    <a:pt x="1" y="91"/>
                  </a:cubicBezTo>
                  <a:cubicBezTo>
                    <a:pt x="0" y="42"/>
                    <a:pt x="40" y="1"/>
                    <a:pt x="90" y="0"/>
                  </a:cubicBezTo>
                  <a:cubicBezTo>
                    <a:pt x="140" y="0"/>
                    <a:pt x="180" y="40"/>
                    <a:pt x="181" y="9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accent1"/>
                </a:solidFill>
                <a:latin typeface="MiSans Normal" pitchFamily="2" charset="-122"/>
                <a:ea typeface="MiSans Normal" pitchFamily="2" charset="-122"/>
                <a:cs typeface="linea-basic-10" charset="0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C0EFCFED-BD66-604A-932A-B75408169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630" y="2956237"/>
              <a:ext cx="871449" cy="875502"/>
            </a:xfrm>
            <a:custGeom>
              <a:avLst/>
              <a:gdLst>
                <a:gd name="T0" fmla="*/ 181 w 182"/>
                <a:gd name="T1" fmla="*/ 90 h 182"/>
                <a:gd name="T2" fmla="*/ 92 w 182"/>
                <a:gd name="T3" fmla="*/ 181 h 182"/>
                <a:gd name="T4" fmla="*/ 1 w 182"/>
                <a:gd name="T5" fmla="*/ 92 h 182"/>
                <a:gd name="T6" fmla="*/ 90 w 182"/>
                <a:gd name="T7" fmla="*/ 1 h 182"/>
                <a:gd name="T8" fmla="*/ 181 w 182"/>
                <a:gd name="T9" fmla="*/ 9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182">
                  <a:moveTo>
                    <a:pt x="181" y="90"/>
                  </a:moveTo>
                  <a:cubicBezTo>
                    <a:pt x="182" y="140"/>
                    <a:pt x="142" y="181"/>
                    <a:pt x="92" y="181"/>
                  </a:cubicBezTo>
                  <a:cubicBezTo>
                    <a:pt x="42" y="182"/>
                    <a:pt x="1" y="142"/>
                    <a:pt x="1" y="92"/>
                  </a:cubicBezTo>
                  <a:cubicBezTo>
                    <a:pt x="0" y="42"/>
                    <a:pt x="40" y="2"/>
                    <a:pt x="90" y="1"/>
                  </a:cubicBezTo>
                  <a:cubicBezTo>
                    <a:pt x="140" y="0"/>
                    <a:pt x="181" y="40"/>
                    <a:pt x="181" y="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800" dirty="0">
                  <a:solidFill>
                    <a:schemeClr val="accent2"/>
                  </a:solidFill>
                  <a:latin typeface="Segoe UI" panose="020B0502040204020203" pitchFamily="34" charset="0"/>
                  <a:ea typeface="等线" panose="02010600030101010101" pitchFamily="2" charset="-122"/>
                  <a:cs typeface="linea-basic-10" charset="0"/>
                </a:rPr>
                <a:t>2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B47CDC6-ABEF-D64A-9443-456AF733534E}"/>
              </a:ext>
            </a:extLst>
          </p:cNvPr>
          <p:cNvGrpSpPr/>
          <p:nvPr/>
        </p:nvGrpSpPr>
        <p:grpSpPr>
          <a:xfrm>
            <a:off x="7118536" y="4035523"/>
            <a:ext cx="873475" cy="909955"/>
            <a:chOff x="5039090" y="3655056"/>
            <a:chExt cx="873475" cy="909955"/>
          </a:xfrm>
        </p:grpSpPr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781A90CF-F131-5546-AC3C-A87474F29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3143" y="3693562"/>
              <a:ext cx="869422" cy="871449"/>
            </a:xfrm>
            <a:custGeom>
              <a:avLst/>
              <a:gdLst>
                <a:gd name="T0" fmla="*/ 181 w 181"/>
                <a:gd name="T1" fmla="*/ 90 h 181"/>
                <a:gd name="T2" fmla="*/ 91 w 181"/>
                <a:gd name="T3" fmla="*/ 181 h 181"/>
                <a:gd name="T4" fmla="*/ 0 w 181"/>
                <a:gd name="T5" fmla="*/ 92 h 181"/>
                <a:gd name="T6" fmla="*/ 89 w 181"/>
                <a:gd name="T7" fmla="*/ 0 h 181"/>
                <a:gd name="T8" fmla="*/ 181 w 181"/>
                <a:gd name="T9" fmla="*/ 9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181">
                  <a:moveTo>
                    <a:pt x="181" y="90"/>
                  </a:moveTo>
                  <a:cubicBezTo>
                    <a:pt x="181" y="140"/>
                    <a:pt x="141" y="180"/>
                    <a:pt x="91" y="181"/>
                  </a:cubicBezTo>
                  <a:cubicBezTo>
                    <a:pt x="42" y="181"/>
                    <a:pt x="1" y="141"/>
                    <a:pt x="0" y="92"/>
                  </a:cubicBezTo>
                  <a:cubicBezTo>
                    <a:pt x="0" y="42"/>
                    <a:pt x="40" y="1"/>
                    <a:pt x="89" y="0"/>
                  </a:cubicBezTo>
                  <a:cubicBezTo>
                    <a:pt x="139" y="0"/>
                    <a:pt x="180" y="40"/>
                    <a:pt x="181" y="9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accent1"/>
                </a:solidFill>
                <a:latin typeface="MiSans Normal" pitchFamily="2" charset="-122"/>
                <a:ea typeface="MiSans Normal" pitchFamily="2" charset="-122"/>
                <a:cs typeface="linea-basic-10" charset="0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AE6B7D1E-F6D3-FF44-AA4F-D081CA2C1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9090" y="3655056"/>
              <a:ext cx="867395" cy="871449"/>
            </a:xfrm>
            <a:custGeom>
              <a:avLst/>
              <a:gdLst>
                <a:gd name="T0" fmla="*/ 181 w 181"/>
                <a:gd name="T1" fmla="*/ 89 h 181"/>
                <a:gd name="T2" fmla="*/ 92 w 181"/>
                <a:gd name="T3" fmla="*/ 181 h 181"/>
                <a:gd name="T4" fmla="*/ 0 w 181"/>
                <a:gd name="T5" fmla="*/ 91 h 181"/>
                <a:gd name="T6" fmla="*/ 90 w 181"/>
                <a:gd name="T7" fmla="*/ 0 h 181"/>
                <a:gd name="T8" fmla="*/ 181 w 181"/>
                <a:gd name="T9" fmla="*/ 8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181">
                  <a:moveTo>
                    <a:pt x="181" y="89"/>
                  </a:moveTo>
                  <a:cubicBezTo>
                    <a:pt x="181" y="139"/>
                    <a:pt x="141" y="180"/>
                    <a:pt x="92" y="181"/>
                  </a:cubicBezTo>
                  <a:cubicBezTo>
                    <a:pt x="42" y="181"/>
                    <a:pt x="1" y="141"/>
                    <a:pt x="0" y="91"/>
                  </a:cubicBezTo>
                  <a:cubicBezTo>
                    <a:pt x="0" y="42"/>
                    <a:pt x="40" y="1"/>
                    <a:pt x="90" y="0"/>
                  </a:cubicBezTo>
                  <a:cubicBezTo>
                    <a:pt x="139" y="0"/>
                    <a:pt x="180" y="40"/>
                    <a:pt x="181" y="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800" dirty="0">
                  <a:solidFill>
                    <a:schemeClr val="accent3"/>
                  </a:solidFill>
                  <a:latin typeface="Segoe UI" panose="020B0502040204020203" pitchFamily="34" charset="0"/>
                  <a:ea typeface="等线" panose="02010600030101010101" pitchFamily="2" charset="-122"/>
                  <a:cs typeface="linea-basic-10" charset="0"/>
                </a:rPr>
                <a:t>3</a:t>
              </a: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0CB153C9-4A83-0544-B454-F2C689C1BBBA}"/>
              </a:ext>
            </a:extLst>
          </p:cNvPr>
          <p:cNvSpPr txBox="1"/>
          <p:nvPr/>
        </p:nvSpPr>
        <p:spPr>
          <a:xfrm>
            <a:off x="1095013" y="4250712"/>
            <a:ext cx="2775345" cy="70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负责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UI</a:t>
            </a:r>
            <a:r>
              <a:rPr lang="zh-CN" altLang="en-US" sz="1400" dirty="0"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实现，交互逻辑与移动端适配（</a:t>
            </a:r>
            <a:r>
              <a:rPr lang="en-US" altLang="zh-CN" sz="1400" dirty="0"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2</a:t>
            </a:r>
            <a:r>
              <a:rPr lang="zh-CN" altLang="en-US" sz="1400" dirty="0"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人）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Segoe UI" panose="020B0502040204020203" pitchFamily="34" charset="0"/>
              <a:ea typeface="等线" panose="02010600030101010101" pitchFamily="2" charset="-122"/>
              <a:sym typeface="思源宋体 CN" panose="02020400000000000000" pitchFamily="18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FC6BFD6-171A-0C4B-B231-0B21B9D5BBFA}"/>
              </a:ext>
            </a:extLst>
          </p:cNvPr>
          <p:cNvSpPr txBox="1"/>
          <p:nvPr/>
        </p:nvSpPr>
        <p:spPr>
          <a:xfrm>
            <a:off x="1076267" y="3681713"/>
            <a:ext cx="2172321" cy="570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前端开发</a:t>
            </a:r>
            <a:endParaRPr kumimoji="0" lang="en-US" sz="2800" b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710F845-F827-8143-B3F5-B5AD7D3AEAF5}"/>
              </a:ext>
            </a:extLst>
          </p:cNvPr>
          <p:cNvSpPr txBox="1"/>
          <p:nvPr/>
        </p:nvSpPr>
        <p:spPr>
          <a:xfrm>
            <a:off x="5917521" y="1869156"/>
            <a:ext cx="2775345" cy="70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负责云函数编写，数据处理与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API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设计（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人）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BEA09BA-A0B1-AD47-9EBC-B8FCDFBB1064}"/>
              </a:ext>
            </a:extLst>
          </p:cNvPr>
          <p:cNvSpPr txBox="1"/>
          <p:nvPr/>
        </p:nvSpPr>
        <p:spPr>
          <a:xfrm>
            <a:off x="5898775" y="1300157"/>
            <a:ext cx="2172321" cy="570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后端开发</a:t>
            </a:r>
            <a:endParaRPr kumimoji="0" lang="en-US" sz="2800" b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0BF4B9E-3B23-3C4D-87B5-5E13A7D11375}"/>
              </a:ext>
            </a:extLst>
          </p:cNvPr>
          <p:cNvSpPr txBox="1"/>
          <p:nvPr/>
        </p:nvSpPr>
        <p:spPr>
          <a:xfrm>
            <a:off x="8618732" y="4250712"/>
            <a:ext cx="2775345" cy="70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负责功能测试，用户反馈收集与体验优化（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sym typeface="思源宋体 CN" panose="02020400000000000000" pitchFamily="18" charset="-122"/>
              </a:rPr>
              <a:t>人）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6CBB017B-2DF2-1340-9EE0-F3546AFB7952}"/>
              </a:ext>
            </a:extLst>
          </p:cNvPr>
          <p:cNvSpPr txBox="1"/>
          <p:nvPr/>
        </p:nvSpPr>
        <p:spPr>
          <a:xfrm>
            <a:off x="8599986" y="3681713"/>
            <a:ext cx="2172321" cy="570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测试与设计</a:t>
            </a:r>
            <a:endParaRPr kumimoji="0" lang="en-US" sz="2800" b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451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accel="19000" decel="81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" accel="19000" decel="81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7" grpId="0" animBg="1"/>
      <p:bldP spid="6" grpId="0" animBg="1"/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259192C1-471A-B4F0-B606-82B334191364}"/>
              </a:ext>
            </a:extLst>
          </p:cNvPr>
          <p:cNvCxnSpPr>
            <a:cxnSpLocks/>
          </p:cNvCxnSpPr>
          <p:nvPr/>
        </p:nvCxnSpPr>
        <p:spPr>
          <a:xfrm>
            <a:off x="0" y="494270"/>
            <a:ext cx="518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10E3C000-1B89-FA86-1B43-4FC1DAE31584}"/>
              </a:ext>
            </a:extLst>
          </p:cNvPr>
          <p:cNvSpPr txBox="1"/>
          <p:nvPr/>
        </p:nvSpPr>
        <p:spPr>
          <a:xfrm>
            <a:off x="593123" y="309604"/>
            <a:ext cx="212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合作效能</a:t>
            </a: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A8BC8348-0A57-1240-18A8-FECD5EA730C9}"/>
              </a:ext>
            </a:extLst>
          </p:cNvPr>
          <p:cNvSpPr/>
          <p:nvPr/>
        </p:nvSpPr>
        <p:spPr>
          <a:xfrm>
            <a:off x="9504018" y="6449614"/>
            <a:ext cx="2687982" cy="408386"/>
          </a:xfrm>
          <a:custGeom>
            <a:avLst/>
            <a:gdLst>
              <a:gd name="connsiteX0" fmla="*/ 0 w 2687982"/>
              <a:gd name="connsiteY0" fmla="*/ 204192 h 408386"/>
              <a:gd name="connsiteX1" fmla="*/ 0 w 2687982"/>
              <a:gd name="connsiteY1" fmla="*/ 204193 h 408386"/>
              <a:gd name="connsiteX2" fmla="*/ 0 w 2687982"/>
              <a:gd name="connsiteY2" fmla="*/ 204193 h 408386"/>
              <a:gd name="connsiteX3" fmla="*/ 204193 w 2687982"/>
              <a:gd name="connsiteY3" fmla="*/ 0 h 408386"/>
              <a:gd name="connsiteX4" fmla="*/ 2687982 w 2687982"/>
              <a:gd name="connsiteY4" fmla="*/ 0 h 408386"/>
              <a:gd name="connsiteX5" fmla="*/ 2687982 w 2687982"/>
              <a:gd name="connsiteY5" fmla="*/ 408386 h 408386"/>
              <a:gd name="connsiteX6" fmla="*/ 204193 w 2687982"/>
              <a:gd name="connsiteY6" fmla="*/ 408385 h 408386"/>
              <a:gd name="connsiteX7" fmla="*/ 16046 w 2687982"/>
              <a:gd name="connsiteY7" fmla="*/ 283674 h 408386"/>
              <a:gd name="connsiteX8" fmla="*/ 0 w 2687982"/>
              <a:gd name="connsiteY8" fmla="*/ 204193 h 408386"/>
              <a:gd name="connsiteX9" fmla="*/ 16046 w 2687982"/>
              <a:gd name="connsiteY9" fmla="*/ 124712 h 408386"/>
              <a:gd name="connsiteX10" fmla="*/ 204193 w 2687982"/>
              <a:gd name="connsiteY10" fmla="*/ 0 h 4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7982" h="408386">
                <a:moveTo>
                  <a:pt x="0" y="204192"/>
                </a:moveTo>
                <a:lnTo>
                  <a:pt x="0" y="204193"/>
                </a:lnTo>
                <a:lnTo>
                  <a:pt x="0" y="204193"/>
                </a:lnTo>
                <a:close/>
                <a:moveTo>
                  <a:pt x="204193" y="0"/>
                </a:moveTo>
                <a:lnTo>
                  <a:pt x="2687982" y="0"/>
                </a:lnTo>
                <a:lnTo>
                  <a:pt x="2687982" y="408386"/>
                </a:lnTo>
                <a:lnTo>
                  <a:pt x="204193" y="408385"/>
                </a:lnTo>
                <a:cubicBezTo>
                  <a:pt x="119613" y="408385"/>
                  <a:pt x="47045" y="356961"/>
                  <a:pt x="16046" y="283674"/>
                </a:cubicBezTo>
                <a:lnTo>
                  <a:pt x="0" y="204193"/>
                </a:lnTo>
                <a:lnTo>
                  <a:pt x="16046" y="124712"/>
                </a:lnTo>
                <a:cubicBezTo>
                  <a:pt x="47045" y="51424"/>
                  <a:pt x="119613" y="0"/>
                  <a:pt x="2041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Normal" pitchFamily="2" charset="-122"/>
              <a:ea typeface="MiSans Normal" pitchFamily="2" charset="-122"/>
              <a:cs typeface="+mn-ea"/>
              <a:sym typeface="+mn-lt"/>
            </a:endParaRPr>
          </a:p>
        </p:txBody>
      </p:sp>
      <p:pic>
        <p:nvPicPr>
          <p:cNvPr id="18" name="图形 17">
            <a:extLst>
              <a:ext uri="{FF2B5EF4-FFF2-40B4-BE49-F238E27FC236}">
                <a16:creationId xmlns:a16="http://schemas.microsoft.com/office/drawing/2014/main" id="{0C058159-E604-8620-79F4-E18572260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1853" y="5334000"/>
            <a:ext cx="848895" cy="1524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C8524DD-3F0D-2A48-8B2E-3B3794A4A464}"/>
              </a:ext>
            </a:extLst>
          </p:cNvPr>
          <p:cNvSpPr txBox="1"/>
          <p:nvPr/>
        </p:nvSpPr>
        <p:spPr>
          <a:xfrm>
            <a:off x="1099302" y="1940515"/>
            <a:ext cx="243336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思源黑体 CN Medium" panose="020B0600000000000000" pitchFamily="34" charset="-122"/>
              </a:rPr>
              <a:t>简洁直观的底部导航，减少用户操作成本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94DBF00-2726-E547-91F4-01BC56140CD0}"/>
              </a:ext>
            </a:extLst>
          </p:cNvPr>
          <p:cNvSpPr txBox="1"/>
          <p:nvPr/>
        </p:nvSpPr>
        <p:spPr>
          <a:xfrm>
            <a:off x="1099302" y="2402180"/>
            <a:ext cx="2433360" cy="99065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底部导航仅保留核心功能入口，如“技能匹配”“消息中心”等，用户无需多层跳转即可快速触达，显著降低操作成本，提升初次使用体验。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E24BEF-3D5B-664C-99F4-1D32C3BF101C}"/>
              </a:ext>
            </a:extLst>
          </p:cNvPr>
          <p:cNvSpPr txBox="1"/>
          <p:nvPr/>
        </p:nvSpPr>
        <p:spPr>
          <a:xfrm>
            <a:off x="1078842" y="4106324"/>
            <a:ext cx="243336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思源黑体 CN Medium" panose="020B0600000000000000" pitchFamily="34" charset="-122"/>
              </a:rPr>
              <a:t>一键式 </a:t>
            </a:r>
            <a:r>
              <a:rPr lang="en-US" altLang="zh-CN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思源黑体 CN Medium" panose="020B0600000000000000" pitchFamily="34" charset="-122"/>
              </a:rPr>
              <a:t>GPS </a:t>
            </a:r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思源黑体 CN Medium" panose="020B0600000000000000" pitchFamily="34" charset="-122"/>
              </a:rPr>
              <a:t>定位，简化匹配流程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A3B5F23-2E62-C444-BD54-EA02ACD92311}"/>
              </a:ext>
            </a:extLst>
          </p:cNvPr>
          <p:cNvSpPr txBox="1"/>
          <p:nvPr/>
        </p:nvSpPr>
        <p:spPr>
          <a:xfrm>
            <a:off x="1099302" y="4567989"/>
            <a:ext cx="2433360" cy="99065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初始体验设计聚焦便捷性，新用户登录后点击一键按钮，系统即刻通过</a:t>
            </a:r>
            <a:r>
              <a:rPr lang="en-US" altLang="zh-CN" sz="10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GPS</a:t>
            </a: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定位自动匹配周边技能伙伴，省去手动筛选步骤，提升交互效率。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B08103D-F669-0C42-B12B-5E3BA5A8FAD7}"/>
              </a:ext>
            </a:extLst>
          </p:cNvPr>
          <p:cNvSpPr txBox="1"/>
          <p:nvPr/>
        </p:nvSpPr>
        <p:spPr>
          <a:xfrm>
            <a:off x="8657454" y="1940515"/>
            <a:ext cx="243336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思源黑体 CN Medium" panose="020B0600000000000000" pitchFamily="34" charset="-122"/>
              </a:rPr>
              <a:t>卡片式设计展示附近用户，信息层次清晰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1FF003E-6556-5442-9D56-47A2E1FC87CF}"/>
              </a:ext>
            </a:extLst>
          </p:cNvPr>
          <p:cNvSpPr txBox="1"/>
          <p:nvPr/>
        </p:nvSpPr>
        <p:spPr>
          <a:xfrm>
            <a:off x="8657454" y="2402180"/>
            <a:ext cx="2433360" cy="99065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用户初次打开应用时，卡片式布局按距离展示附近用户，头像、技能标签及简介分层排列，初始体验直观高效，信息一目了然。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B24F1BD-11B8-064D-8185-941E6E25194A}"/>
              </a:ext>
            </a:extLst>
          </p:cNvPr>
          <p:cNvSpPr txBox="1"/>
          <p:nvPr/>
        </p:nvSpPr>
        <p:spPr>
          <a:xfrm>
            <a:off x="8657454" y="4106324"/>
            <a:ext cx="2433362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思源黑体 CN Medium" panose="020B0600000000000000" pitchFamily="34" charset="-122"/>
              </a:rPr>
              <a:t>明确的视觉引导，突出核心功能按钮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ACA3FD8-2A7F-1C43-89E7-C025DDCFF080}"/>
              </a:ext>
            </a:extLst>
          </p:cNvPr>
          <p:cNvSpPr txBox="1"/>
          <p:nvPr/>
        </p:nvSpPr>
        <p:spPr>
          <a:xfrm>
            <a:off x="8657454" y="4567989"/>
            <a:ext cx="2433360" cy="76027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通过放大“技能交换”核心按钮并置于中心，配合动态箭头引导视线，确保用户首次登录即聚焦主要功能，提升操作转化率。</a:t>
            </a:r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0B0D30C0-4379-14FE-D07B-92ACFA3EB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58580" y="2774563"/>
            <a:ext cx="1580216" cy="2836923"/>
          </a:xfrm>
          <a:prstGeom prst="rect">
            <a:avLst/>
          </a:prstGeom>
        </p:spPr>
      </p:pic>
      <p:pic>
        <p:nvPicPr>
          <p:cNvPr id="20" name="图形 19">
            <a:extLst>
              <a:ext uri="{FF2B5EF4-FFF2-40B4-BE49-F238E27FC236}">
                <a16:creationId xmlns:a16="http://schemas.microsoft.com/office/drawing/2014/main" id="{CBE29BB6-A57E-DA5D-98E2-398046E029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36193" y="1940515"/>
            <a:ext cx="1759807" cy="371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543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9000" decel="81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19000" decel="81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accel="19000" decel="81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19000" decel="81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accel="19000" decel="81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19000" decel="81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accel="19000" decel="81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accel="19000" decel="81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accel="19000" decel="81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>
            <a:extLst>
              <a:ext uri="{FF2B5EF4-FFF2-40B4-BE49-F238E27FC236}">
                <a16:creationId xmlns:a16="http://schemas.microsoft.com/office/drawing/2014/main" id="{1AF3BACC-AE87-2198-3263-BB79F0EB356C}"/>
              </a:ext>
            </a:extLst>
          </p:cNvPr>
          <p:cNvSpPr/>
          <p:nvPr/>
        </p:nvSpPr>
        <p:spPr>
          <a:xfrm>
            <a:off x="0" y="24407"/>
            <a:ext cx="12192000" cy="6858000"/>
          </a:xfrm>
          <a:prstGeom prst="roundRect">
            <a:avLst>
              <a:gd name="adj" fmla="val 0"/>
            </a:avLst>
          </a:prstGeom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57CD92F-9D44-1874-DC87-E3BBC4B757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1987" y="1409700"/>
            <a:ext cx="5351441" cy="3595687"/>
          </a:xfrm>
          <a:prstGeom prst="rect">
            <a:avLst/>
          </a:prstGeom>
        </p:spPr>
      </p:pic>
      <p:sp>
        <p:nvSpPr>
          <p:cNvPr id="11" name="矩形: 圆顶角 10">
            <a:extLst>
              <a:ext uri="{FF2B5EF4-FFF2-40B4-BE49-F238E27FC236}">
                <a16:creationId xmlns:a16="http://schemas.microsoft.com/office/drawing/2014/main" id="{F6A57BB3-37BD-480C-A4BD-577271C8F702}"/>
              </a:ext>
            </a:extLst>
          </p:cNvPr>
          <p:cNvSpPr/>
          <p:nvPr/>
        </p:nvSpPr>
        <p:spPr>
          <a:xfrm>
            <a:off x="-1" y="1344215"/>
            <a:ext cx="12192000" cy="5664200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B58610F-E10F-E86D-7B61-6BC33AC16430}"/>
              </a:ext>
            </a:extLst>
          </p:cNvPr>
          <p:cNvGrpSpPr/>
          <p:nvPr/>
        </p:nvGrpSpPr>
        <p:grpSpPr>
          <a:xfrm>
            <a:off x="6418407" y="24406"/>
            <a:ext cx="5773593" cy="6984009"/>
            <a:chOff x="6418407" y="24406"/>
            <a:chExt cx="5773593" cy="6984009"/>
          </a:xfrm>
        </p:grpSpPr>
        <p:sp>
          <p:nvSpPr>
            <p:cNvPr id="17" name="矩形: 圆顶角 16">
              <a:extLst>
                <a:ext uri="{FF2B5EF4-FFF2-40B4-BE49-F238E27FC236}">
                  <a16:creationId xmlns:a16="http://schemas.microsoft.com/office/drawing/2014/main" id="{D26C7728-77AC-B5E9-D393-0F2D3894170B}"/>
                </a:ext>
              </a:extLst>
            </p:cNvPr>
            <p:cNvSpPr/>
            <p:nvPr/>
          </p:nvSpPr>
          <p:spPr>
            <a:xfrm rot="10800000" flipV="1">
              <a:off x="6418407" y="1344215"/>
              <a:ext cx="5773593" cy="5664200"/>
            </a:xfrm>
            <a:prstGeom prst="round2Same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OPPOSans R" panose="00020600040101010101" pitchFamily="18" charset="-122"/>
              </a:endParaRPr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680DFE0E-0691-7653-1D65-AEF021B57FC8}"/>
                </a:ext>
              </a:extLst>
            </p:cNvPr>
            <p:cNvSpPr/>
            <p:nvPr/>
          </p:nvSpPr>
          <p:spPr>
            <a:xfrm rot="10800000">
              <a:off x="7162159" y="24406"/>
              <a:ext cx="3759201" cy="2273300"/>
            </a:xfrm>
            <a:custGeom>
              <a:avLst/>
              <a:gdLst>
                <a:gd name="connsiteX0" fmla="*/ 0 w 3759201"/>
                <a:gd name="connsiteY0" fmla="*/ 1358106 h 2273300"/>
                <a:gd name="connsiteX1" fmla="*/ 0 w 3759201"/>
                <a:gd name="connsiteY1" fmla="*/ 1358107 h 2273300"/>
                <a:gd name="connsiteX2" fmla="*/ 0 w 3759201"/>
                <a:gd name="connsiteY2" fmla="*/ 1358107 h 2273300"/>
                <a:gd name="connsiteX3" fmla="*/ 1358107 w 3759201"/>
                <a:gd name="connsiteY3" fmla="*/ 0 h 2273300"/>
                <a:gd name="connsiteX4" fmla="*/ 2401094 w 3759201"/>
                <a:gd name="connsiteY4" fmla="*/ 0 h 2273300"/>
                <a:gd name="connsiteX5" fmla="*/ 3759201 w 3759201"/>
                <a:gd name="connsiteY5" fmla="*/ 1358107 h 2273300"/>
                <a:gd name="connsiteX6" fmla="*/ 3759200 w 3759201"/>
                <a:gd name="connsiteY6" fmla="*/ 1358107 h 2273300"/>
                <a:gd name="connsiteX7" fmla="*/ 3449074 w 3759201"/>
                <a:gd name="connsiteY7" fmla="*/ 2221989 h 2273300"/>
                <a:gd name="connsiteX8" fmla="*/ 3402440 w 3759201"/>
                <a:gd name="connsiteY8" fmla="*/ 2273300 h 2273300"/>
                <a:gd name="connsiteX9" fmla="*/ 356761 w 3759201"/>
                <a:gd name="connsiteY9" fmla="*/ 2273300 h 2273300"/>
                <a:gd name="connsiteX10" fmla="*/ 310126 w 3759201"/>
                <a:gd name="connsiteY10" fmla="*/ 2221989 h 2273300"/>
                <a:gd name="connsiteX11" fmla="*/ 7012 w 3759201"/>
                <a:gd name="connsiteY11" fmla="*/ 1496965 h 2273300"/>
                <a:gd name="connsiteX12" fmla="*/ 0 w 3759201"/>
                <a:gd name="connsiteY12" fmla="*/ 1358107 h 2273300"/>
                <a:gd name="connsiteX13" fmla="*/ 7012 w 3759201"/>
                <a:gd name="connsiteY13" fmla="*/ 1219249 h 2273300"/>
                <a:gd name="connsiteX14" fmla="*/ 1358107 w 3759201"/>
                <a:gd name="connsiteY14" fmla="*/ 0 h 227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59201" h="2273300">
                  <a:moveTo>
                    <a:pt x="0" y="1358106"/>
                  </a:moveTo>
                  <a:lnTo>
                    <a:pt x="0" y="1358107"/>
                  </a:lnTo>
                  <a:lnTo>
                    <a:pt x="0" y="1358107"/>
                  </a:lnTo>
                  <a:close/>
                  <a:moveTo>
                    <a:pt x="1358107" y="0"/>
                  </a:moveTo>
                  <a:lnTo>
                    <a:pt x="2401094" y="0"/>
                  </a:lnTo>
                  <a:cubicBezTo>
                    <a:pt x="3151156" y="0"/>
                    <a:pt x="3759201" y="608045"/>
                    <a:pt x="3759201" y="1358107"/>
                  </a:cubicBezTo>
                  <a:lnTo>
                    <a:pt x="3759200" y="1358107"/>
                  </a:lnTo>
                  <a:cubicBezTo>
                    <a:pt x="3759200" y="1686259"/>
                    <a:pt x="3642816" y="1987229"/>
                    <a:pt x="3449074" y="2221989"/>
                  </a:cubicBezTo>
                  <a:lnTo>
                    <a:pt x="3402440" y="2273300"/>
                  </a:lnTo>
                  <a:lnTo>
                    <a:pt x="356761" y="2273300"/>
                  </a:lnTo>
                  <a:lnTo>
                    <a:pt x="310126" y="2221989"/>
                  </a:lnTo>
                  <a:cubicBezTo>
                    <a:pt x="144061" y="2020765"/>
                    <a:pt x="34831" y="1770898"/>
                    <a:pt x="7012" y="1496965"/>
                  </a:cubicBezTo>
                  <a:lnTo>
                    <a:pt x="0" y="1358107"/>
                  </a:lnTo>
                  <a:lnTo>
                    <a:pt x="7012" y="1219249"/>
                  </a:lnTo>
                  <a:cubicBezTo>
                    <a:pt x="76561" y="534415"/>
                    <a:pt x="654924" y="0"/>
                    <a:pt x="1358107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cs typeface="OPPOSans R" panose="00020600040101010101" pitchFamily="18" charset="-122"/>
              </a:endParaRPr>
            </a:p>
          </p:txBody>
        </p:sp>
      </p:grpSp>
      <p:pic>
        <p:nvPicPr>
          <p:cNvPr id="15" name="图形 14">
            <a:extLst>
              <a:ext uri="{FF2B5EF4-FFF2-40B4-BE49-F238E27FC236}">
                <a16:creationId xmlns:a16="http://schemas.microsoft.com/office/drawing/2014/main" id="{E155D01F-80F7-6F75-9C7F-5B8DBE14E9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10675" y="2007245"/>
            <a:ext cx="5389056" cy="4212133"/>
          </a:xfrm>
          <a:prstGeom prst="rect">
            <a:avLst/>
          </a:prstGeom>
        </p:spPr>
      </p:pic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75FE0324-8691-EB0F-C0CF-90F7CB362124}"/>
              </a:ext>
            </a:extLst>
          </p:cNvPr>
          <p:cNvSpPr/>
          <p:nvPr/>
        </p:nvSpPr>
        <p:spPr>
          <a:xfrm rot="10800000">
            <a:off x="5112083" y="24407"/>
            <a:ext cx="3737409" cy="1319808"/>
          </a:xfrm>
          <a:custGeom>
            <a:avLst/>
            <a:gdLst>
              <a:gd name="connsiteX0" fmla="*/ 1347211 w 3737409"/>
              <a:gd name="connsiteY0" fmla="*/ 0 h 1193800"/>
              <a:gd name="connsiteX1" fmla="*/ 2390198 w 3737409"/>
              <a:gd name="connsiteY1" fmla="*/ 0 h 1193800"/>
              <a:gd name="connsiteX2" fmla="*/ 3720713 w 3737409"/>
              <a:gd name="connsiteY2" fmla="*/ 1084401 h 1193800"/>
              <a:gd name="connsiteX3" fmla="*/ 3737409 w 3737409"/>
              <a:gd name="connsiteY3" fmla="*/ 1193800 h 1193800"/>
              <a:gd name="connsiteX4" fmla="*/ 0 w 3737409"/>
              <a:gd name="connsiteY4" fmla="*/ 1193800 h 1193800"/>
              <a:gd name="connsiteX5" fmla="*/ 16696 w 3737409"/>
              <a:gd name="connsiteY5" fmla="*/ 1084401 h 1193800"/>
              <a:gd name="connsiteX6" fmla="*/ 1347211 w 3737409"/>
              <a:gd name="connsiteY6" fmla="*/ 0 h 1193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37409" h="1193800">
                <a:moveTo>
                  <a:pt x="1347211" y="0"/>
                </a:moveTo>
                <a:lnTo>
                  <a:pt x="2390198" y="0"/>
                </a:lnTo>
                <a:cubicBezTo>
                  <a:pt x="3046502" y="0"/>
                  <a:pt x="3594075" y="465535"/>
                  <a:pt x="3720713" y="1084401"/>
                </a:cubicBezTo>
                <a:lnTo>
                  <a:pt x="3737409" y="1193800"/>
                </a:lnTo>
                <a:lnTo>
                  <a:pt x="0" y="1193800"/>
                </a:lnTo>
                <a:lnTo>
                  <a:pt x="16696" y="1084401"/>
                </a:lnTo>
                <a:cubicBezTo>
                  <a:pt x="143335" y="465535"/>
                  <a:pt x="690907" y="0"/>
                  <a:pt x="13472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44C7220-CDD6-2A7D-3707-19794D94117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17218" y="2866767"/>
            <a:ext cx="46987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谢谢观看</a:t>
            </a:r>
            <a:endParaRPr lang="zh-CN" altLang="en-US" sz="166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825AE3AE-A7DD-5BBA-AF59-ECC49F20480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47929" y="2308961"/>
            <a:ext cx="1426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汇报组：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16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组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62BD854-4A76-856D-FF43-656D00519257}"/>
              </a:ext>
            </a:extLst>
          </p:cNvPr>
          <p:cNvSpPr txBox="1"/>
          <p:nvPr/>
        </p:nvSpPr>
        <p:spPr>
          <a:xfrm>
            <a:off x="647989" y="374720"/>
            <a:ext cx="1111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cs typeface="汉仪旗黑X1-55W" panose="00020600040101010101" pitchFamily="18" charset="-122"/>
                <a:sym typeface="汉仪旗黑X1-55W" panose="00020600040101010101" pitchFamily="18" charset="-122"/>
              </a:rPr>
              <a:t>Home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cs typeface="汉仪旗黑X1-55W" panose="00020600040101010101" pitchFamily="18" charset="-122"/>
              <a:sym typeface="汉仪旗黑X1-55W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C9D807F8-21D5-69BE-DF0E-757DE1EAC66F}"/>
              </a:ext>
            </a:extLst>
          </p:cNvPr>
          <p:cNvSpPr txBox="1"/>
          <p:nvPr/>
        </p:nvSpPr>
        <p:spPr>
          <a:xfrm>
            <a:off x="4074067" y="374718"/>
            <a:ext cx="12850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zh-CN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汉仪旗黑X1-55W" panose="00020600040101010101" pitchFamily="18" charset="-122"/>
                <a:sym typeface="汉仪旗黑X1-55W" panose="00020600040101010101" pitchFamily="18" charset="-122"/>
              </a:rPr>
              <a:t>Summary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cs typeface="汉仪旗黑X1-55W" panose="00020600040101010101" pitchFamily="18" charset="-122"/>
              <a:sym typeface="汉仪旗黑X1-55W" panose="00020600040101010101" pitchFamily="18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C4AE1C9-73FF-567E-C873-836533ABD666}"/>
              </a:ext>
            </a:extLst>
          </p:cNvPr>
          <p:cNvSpPr txBox="1"/>
          <p:nvPr/>
        </p:nvSpPr>
        <p:spPr>
          <a:xfrm>
            <a:off x="2870695" y="374718"/>
            <a:ext cx="1111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zh-CN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汉仪旗黑X1-55W" panose="00020600040101010101" pitchFamily="18" charset="-122"/>
                <a:sym typeface="汉仪旗黑X1-55W" panose="00020600040101010101" pitchFamily="18" charset="-122"/>
              </a:rPr>
              <a:t>sharing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cs typeface="汉仪旗黑X1-55W" panose="00020600040101010101" pitchFamily="18" charset="-122"/>
              <a:sym typeface="汉仪旗黑X1-55W" panose="00020600040101010101" pitchFamily="18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0F0474E7-C1C4-C1DA-452D-129EBDDF4282}"/>
              </a:ext>
            </a:extLst>
          </p:cNvPr>
          <p:cNvSpPr txBox="1"/>
          <p:nvPr/>
        </p:nvSpPr>
        <p:spPr>
          <a:xfrm>
            <a:off x="1759342" y="374719"/>
            <a:ext cx="1111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zh-CN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汉仪旗黑X1-55W" panose="00020600040101010101" pitchFamily="18" charset="-122"/>
                <a:sym typeface="汉仪旗黑X1-55W" panose="00020600040101010101" pitchFamily="18" charset="-122"/>
              </a:rPr>
              <a:t>Content</a:t>
            </a:r>
            <a:endParaRPr lang="zh-CN" altLang="en-US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cs typeface="汉仪旗黑X1-55W" panose="00020600040101010101" pitchFamily="18" charset="-122"/>
              <a:sym typeface="汉仪旗黑X1-55W" panose="00020600040101010101" pitchFamily="18" charset="-122"/>
            </a:endParaRP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B6EBCEC-314C-0DB7-F1FD-455BDC4CD3E9}"/>
              </a:ext>
            </a:extLst>
          </p:cNvPr>
          <p:cNvCxnSpPr/>
          <p:nvPr/>
        </p:nvCxnSpPr>
        <p:spPr>
          <a:xfrm>
            <a:off x="0" y="533400"/>
            <a:ext cx="8172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3D23938D-55A4-5468-54AD-F2C0EBE239BB}"/>
              </a:ext>
            </a:extLst>
          </p:cNvPr>
          <p:cNvCxnSpPr>
            <a:cxnSpLocks/>
          </p:cNvCxnSpPr>
          <p:nvPr/>
        </p:nvCxnSpPr>
        <p:spPr>
          <a:xfrm>
            <a:off x="5359096" y="533400"/>
            <a:ext cx="305861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92D9FDFA-6BB1-4E0C-B603-4EA525D548ED}"/>
              </a:ext>
            </a:extLst>
          </p:cNvPr>
          <p:cNvCxnSpPr>
            <a:cxnSpLocks/>
          </p:cNvCxnSpPr>
          <p:nvPr/>
        </p:nvCxnSpPr>
        <p:spPr>
          <a:xfrm>
            <a:off x="311477" y="6324600"/>
            <a:ext cx="576872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75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accel="19000" decel="81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accel="19000" decel="81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41" grpId="0"/>
      <p:bldP spid="43" grpId="0"/>
      <p:bldP spid="45" grpId="0"/>
      <p:bldP spid="4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FFE036D7-5CDD-19C7-2C8B-6E583DAE766F}"/>
              </a:ext>
            </a:extLst>
          </p:cNvPr>
          <p:cNvSpPr/>
          <p:nvPr/>
        </p:nvSpPr>
        <p:spPr>
          <a:xfrm>
            <a:off x="0" y="24407"/>
            <a:ext cx="12192000" cy="6858000"/>
          </a:xfrm>
          <a:prstGeom prst="roundRect">
            <a:avLst>
              <a:gd name="adj" fmla="val 0"/>
            </a:avLst>
          </a:prstGeom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25A20C79-9D37-B34B-2E22-F626D6EACE92}"/>
              </a:ext>
            </a:extLst>
          </p:cNvPr>
          <p:cNvSpPr/>
          <p:nvPr/>
        </p:nvSpPr>
        <p:spPr>
          <a:xfrm>
            <a:off x="0" y="1891307"/>
            <a:ext cx="12192000" cy="4991100"/>
          </a:xfrm>
          <a:custGeom>
            <a:avLst/>
            <a:gdLst>
              <a:gd name="connsiteX0" fmla="*/ 881605 w 12192000"/>
              <a:gd name="connsiteY0" fmla="*/ 0 h 4991100"/>
              <a:gd name="connsiteX1" fmla="*/ 11310395 w 12192000"/>
              <a:gd name="connsiteY1" fmla="*/ 0 h 4991100"/>
              <a:gd name="connsiteX2" fmla="*/ 12192000 w 12192000"/>
              <a:gd name="connsiteY2" fmla="*/ 881605 h 4991100"/>
              <a:gd name="connsiteX3" fmla="*/ 12192000 w 12192000"/>
              <a:gd name="connsiteY3" fmla="*/ 4991100 h 4991100"/>
              <a:gd name="connsiteX4" fmla="*/ 0 w 12192000"/>
              <a:gd name="connsiteY4" fmla="*/ 4991100 h 4991100"/>
              <a:gd name="connsiteX5" fmla="*/ 0 w 12192000"/>
              <a:gd name="connsiteY5" fmla="*/ 881605 h 4991100"/>
              <a:gd name="connsiteX6" fmla="*/ 881605 w 12192000"/>
              <a:gd name="connsiteY6" fmla="*/ 0 h 499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991100">
                <a:moveTo>
                  <a:pt x="881605" y="0"/>
                </a:moveTo>
                <a:lnTo>
                  <a:pt x="11310395" y="0"/>
                </a:lnTo>
                <a:cubicBezTo>
                  <a:pt x="11797292" y="0"/>
                  <a:pt x="12192000" y="394708"/>
                  <a:pt x="12192000" y="881605"/>
                </a:cubicBezTo>
                <a:lnTo>
                  <a:pt x="12192000" y="4991100"/>
                </a:lnTo>
                <a:lnTo>
                  <a:pt x="0" y="4991100"/>
                </a:lnTo>
                <a:lnTo>
                  <a:pt x="0" y="881605"/>
                </a:lnTo>
                <a:cubicBezTo>
                  <a:pt x="0" y="394708"/>
                  <a:pt x="394708" y="0"/>
                  <a:pt x="88160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pic>
        <p:nvPicPr>
          <p:cNvPr id="13" name="图形 12">
            <a:extLst>
              <a:ext uri="{FF2B5EF4-FFF2-40B4-BE49-F238E27FC236}">
                <a16:creationId xmlns:a16="http://schemas.microsoft.com/office/drawing/2014/main" id="{00EAE168-7013-E194-533C-C3F9F0D9F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70033" y="3522341"/>
            <a:ext cx="1580216" cy="2836923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A80C81E1-89C7-D39B-864D-9B7F4342BA95}"/>
              </a:ext>
            </a:extLst>
          </p:cNvPr>
          <p:cNvSpPr txBox="1"/>
          <p:nvPr/>
        </p:nvSpPr>
        <p:spPr>
          <a:xfrm>
            <a:off x="786110" y="0"/>
            <a:ext cx="1251287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>
                <a:solidFill>
                  <a:schemeClr val="bg1">
                    <a:alpha val="11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CONTENTS</a:t>
            </a:r>
            <a:endParaRPr lang="zh-CN" altLang="en-US" sz="13800">
              <a:solidFill>
                <a:schemeClr val="bg1">
                  <a:alpha val="11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32B42EE-04E5-7FD8-247B-841839375721}"/>
              </a:ext>
            </a:extLst>
          </p:cNvPr>
          <p:cNvSpPr txBox="1"/>
          <p:nvPr/>
        </p:nvSpPr>
        <p:spPr>
          <a:xfrm>
            <a:off x="2533650" y="490806"/>
            <a:ext cx="7124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目录</a:t>
            </a:r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837BA6E9-0097-F96A-8AAA-92BEE7038E3F}"/>
              </a:ext>
            </a:extLst>
          </p:cNvPr>
          <p:cNvSpPr/>
          <p:nvPr/>
        </p:nvSpPr>
        <p:spPr>
          <a:xfrm>
            <a:off x="8245051" y="3301187"/>
            <a:ext cx="171450" cy="1714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E1DF6D40-A9E1-D301-96B8-FBD3AD7EE070}"/>
              </a:ext>
            </a:extLst>
          </p:cNvPr>
          <p:cNvSpPr/>
          <p:nvPr/>
        </p:nvSpPr>
        <p:spPr>
          <a:xfrm>
            <a:off x="8245051" y="4718526"/>
            <a:ext cx="171450" cy="1714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052910C1-9391-016D-4688-8827AC8144A8}"/>
              </a:ext>
            </a:extLst>
          </p:cNvPr>
          <p:cNvSpPr txBox="1"/>
          <p:nvPr/>
        </p:nvSpPr>
        <p:spPr>
          <a:xfrm>
            <a:off x="8639853" y="3198167"/>
            <a:ext cx="27331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400">
                <a:gradFill>
                  <a:gsLst>
                    <a:gs pos="0">
                      <a:srgbClr val="08AEEA"/>
                    </a:gs>
                    <a:gs pos="100000">
                      <a:srgbClr val="2AF598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00000"/>
              </a:lnSpc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测试与质量保障</a:t>
            </a: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19AE0759-B3CB-DDB7-F960-DFEAFF64D6BA}"/>
              </a:ext>
            </a:extLst>
          </p:cNvPr>
          <p:cNvSpPr/>
          <p:nvPr/>
        </p:nvSpPr>
        <p:spPr>
          <a:xfrm flipH="1">
            <a:off x="3986629" y="3301187"/>
            <a:ext cx="171450" cy="1714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CA716132-516E-72DE-298E-527696E3CADC}"/>
              </a:ext>
            </a:extLst>
          </p:cNvPr>
          <p:cNvSpPr/>
          <p:nvPr/>
        </p:nvSpPr>
        <p:spPr>
          <a:xfrm flipH="1">
            <a:off x="3986629" y="4718526"/>
            <a:ext cx="171450" cy="1714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1DD1298C-65C9-7BFC-434E-2EAF807375B5}"/>
              </a:ext>
            </a:extLst>
          </p:cNvPr>
          <p:cNvSpPr txBox="1"/>
          <p:nvPr/>
        </p:nvSpPr>
        <p:spPr>
          <a:xfrm flipH="1">
            <a:off x="648310" y="3198167"/>
            <a:ext cx="3083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400">
                <a:gradFill>
                  <a:gsLst>
                    <a:gs pos="0">
                      <a:srgbClr val="08AEEA"/>
                    </a:gs>
                    <a:gs pos="100000">
                      <a:srgbClr val="2AF598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r">
              <a:lnSpc>
                <a:spcPct val="100000"/>
              </a:lnSpc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项目开发投入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8415662A-3DA2-9121-9EE7-388F86620006}"/>
              </a:ext>
            </a:extLst>
          </p:cNvPr>
          <p:cNvSpPr txBox="1"/>
          <p:nvPr/>
        </p:nvSpPr>
        <p:spPr>
          <a:xfrm flipH="1">
            <a:off x="679513" y="4593282"/>
            <a:ext cx="30837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400">
                <a:gradFill>
                  <a:gsLst>
                    <a:gs pos="0">
                      <a:srgbClr val="08AEEA"/>
                    </a:gs>
                    <a:gs pos="100000">
                      <a:srgbClr val="2AF598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r">
              <a:lnSpc>
                <a:spcPct val="100000"/>
              </a:lnSpc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用户体验优化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60BBE3E9-A0C7-AAAF-315D-C014E23E3C0F}"/>
              </a:ext>
            </a:extLst>
          </p:cNvPr>
          <p:cNvSpPr txBox="1"/>
          <p:nvPr/>
        </p:nvSpPr>
        <p:spPr>
          <a:xfrm>
            <a:off x="8639853" y="4589992"/>
            <a:ext cx="27331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400">
                <a:gradFill>
                  <a:gsLst>
                    <a:gs pos="0">
                      <a:srgbClr val="08AEEA"/>
                    </a:gs>
                    <a:gs pos="100000">
                      <a:srgbClr val="2AF598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00000"/>
              </a:lnSpc>
              <a:defRPr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  <a:sym typeface="+mn-lt"/>
              </a:rPr>
              <a:t>团队协作与规划</a:t>
            </a:r>
          </a:p>
        </p:txBody>
      </p:sp>
      <p:pic>
        <p:nvPicPr>
          <p:cNvPr id="62" name="图形 61">
            <a:extLst>
              <a:ext uri="{FF2B5EF4-FFF2-40B4-BE49-F238E27FC236}">
                <a16:creationId xmlns:a16="http://schemas.microsoft.com/office/drawing/2014/main" id="{80A0CCBF-7060-33FB-BED1-1B76EF758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47646" y="2688293"/>
            <a:ext cx="1759807" cy="3718088"/>
          </a:xfrm>
          <a:prstGeom prst="rect">
            <a:avLst/>
          </a:prstGeom>
        </p:spPr>
      </p:pic>
      <p:sp>
        <p:nvSpPr>
          <p:cNvPr id="66" name="任意多边形: 形状 65">
            <a:extLst>
              <a:ext uri="{FF2B5EF4-FFF2-40B4-BE49-F238E27FC236}">
                <a16:creationId xmlns:a16="http://schemas.microsoft.com/office/drawing/2014/main" id="{0405678E-37DE-BA65-3B79-3E93ADD65176}"/>
              </a:ext>
            </a:extLst>
          </p:cNvPr>
          <p:cNvSpPr/>
          <p:nvPr/>
        </p:nvSpPr>
        <p:spPr>
          <a:xfrm>
            <a:off x="2749154" y="6390521"/>
            <a:ext cx="7168531" cy="460629"/>
          </a:xfrm>
          <a:custGeom>
            <a:avLst/>
            <a:gdLst>
              <a:gd name="connsiteX0" fmla="*/ 461226 w 7168531"/>
              <a:gd name="connsiteY0" fmla="*/ 0 h 460629"/>
              <a:gd name="connsiteX1" fmla="*/ 6707306 w 7168531"/>
              <a:gd name="connsiteY1" fmla="*/ 0 h 460629"/>
              <a:gd name="connsiteX2" fmla="*/ 7145145 w 7168531"/>
              <a:gd name="connsiteY2" fmla="*/ 388692 h 460629"/>
              <a:gd name="connsiteX3" fmla="*/ 7168531 w 7168531"/>
              <a:gd name="connsiteY3" fmla="*/ 460629 h 460629"/>
              <a:gd name="connsiteX4" fmla="*/ 0 w 7168531"/>
              <a:gd name="connsiteY4" fmla="*/ 460629 h 460629"/>
              <a:gd name="connsiteX5" fmla="*/ 23386 w 7168531"/>
              <a:gd name="connsiteY5" fmla="*/ 388692 h 460629"/>
              <a:gd name="connsiteX6" fmla="*/ 461226 w 7168531"/>
              <a:gd name="connsiteY6" fmla="*/ 0 h 46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68531" h="460629">
                <a:moveTo>
                  <a:pt x="461226" y="0"/>
                </a:moveTo>
                <a:lnTo>
                  <a:pt x="6707306" y="0"/>
                </a:lnTo>
                <a:cubicBezTo>
                  <a:pt x="6889565" y="0"/>
                  <a:pt x="7050257" y="154183"/>
                  <a:pt x="7145145" y="388692"/>
                </a:cubicBezTo>
                <a:lnTo>
                  <a:pt x="7168531" y="460629"/>
                </a:lnTo>
                <a:lnTo>
                  <a:pt x="0" y="460629"/>
                </a:lnTo>
                <a:lnTo>
                  <a:pt x="23386" y="388692"/>
                </a:lnTo>
                <a:cubicBezTo>
                  <a:pt x="118275" y="154183"/>
                  <a:pt x="278966" y="0"/>
                  <a:pt x="4612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556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19000" decel="81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accel="19000" decel="81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accel="19000" decel="81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accel="19000" decel="81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19000" decel="81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2" grpId="0"/>
      <p:bldP spid="23" grpId="0"/>
      <p:bldP spid="49" grpId="0" animBg="1"/>
      <p:bldP spid="51" grpId="0" animBg="1"/>
      <p:bldP spid="54" grpId="0"/>
      <p:bldP spid="48" grpId="0" animBg="1"/>
      <p:bldP spid="50" grpId="0" animBg="1"/>
      <p:bldP spid="52" grpId="0"/>
      <p:bldP spid="56" grpId="0"/>
      <p:bldP spid="58" grpId="0"/>
      <p:bldP spid="6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52D7874A-006B-F47F-9522-71BBE46835E3}"/>
              </a:ext>
            </a:extLst>
          </p:cNvPr>
          <p:cNvSpPr/>
          <p:nvPr/>
        </p:nvSpPr>
        <p:spPr>
          <a:xfrm>
            <a:off x="0" y="43706"/>
            <a:ext cx="12192000" cy="6858000"/>
          </a:xfrm>
          <a:prstGeom prst="roundRect">
            <a:avLst>
              <a:gd name="adj" fmla="val 0"/>
            </a:avLst>
          </a:prstGeom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441A74AF-F8EF-686C-B0B7-E72EA517CB7D}"/>
              </a:ext>
            </a:extLst>
          </p:cNvPr>
          <p:cNvSpPr/>
          <p:nvPr/>
        </p:nvSpPr>
        <p:spPr>
          <a:xfrm>
            <a:off x="0" y="2013527"/>
            <a:ext cx="12192000" cy="32137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49C1142-D882-4B58-C37B-DC6F8A7A1AE5}"/>
              </a:ext>
            </a:extLst>
          </p:cNvPr>
          <p:cNvSpPr/>
          <p:nvPr/>
        </p:nvSpPr>
        <p:spPr>
          <a:xfrm flipH="1" flipV="1">
            <a:off x="669925" y="601139"/>
            <a:ext cx="4715505" cy="4626160"/>
          </a:xfrm>
          <a:custGeom>
            <a:avLst/>
            <a:gdLst>
              <a:gd name="connsiteX0" fmla="*/ 3944463 w 4715505"/>
              <a:gd name="connsiteY0" fmla="*/ 4626160 h 4626160"/>
              <a:gd name="connsiteX1" fmla="*/ 771042 w 4715505"/>
              <a:gd name="connsiteY1" fmla="*/ 4626160 h 4626160"/>
              <a:gd name="connsiteX2" fmla="*/ 0 w 4715505"/>
              <a:gd name="connsiteY2" fmla="*/ 3855118 h 4626160"/>
              <a:gd name="connsiteX3" fmla="*/ 0 w 4715505"/>
              <a:gd name="connsiteY3" fmla="*/ 771042 h 4626160"/>
              <a:gd name="connsiteX4" fmla="*/ 771042 w 4715505"/>
              <a:gd name="connsiteY4" fmla="*/ 0 h 4626160"/>
              <a:gd name="connsiteX5" fmla="*/ 3944463 w 4715505"/>
              <a:gd name="connsiteY5" fmla="*/ 0 h 4626160"/>
              <a:gd name="connsiteX6" fmla="*/ 4715505 w 4715505"/>
              <a:gd name="connsiteY6" fmla="*/ 771042 h 4626160"/>
              <a:gd name="connsiteX7" fmla="*/ 4715505 w 4715505"/>
              <a:gd name="connsiteY7" fmla="*/ 3855118 h 4626160"/>
              <a:gd name="connsiteX8" fmla="*/ 3944463 w 4715505"/>
              <a:gd name="connsiteY8" fmla="*/ 4626160 h 46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15505" h="4626160">
                <a:moveTo>
                  <a:pt x="3944463" y="4626160"/>
                </a:moveTo>
                <a:lnTo>
                  <a:pt x="771042" y="4626160"/>
                </a:lnTo>
                <a:cubicBezTo>
                  <a:pt x="345207" y="4626160"/>
                  <a:pt x="0" y="4280953"/>
                  <a:pt x="0" y="3855118"/>
                </a:cubicBezTo>
                <a:lnTo>
                  <a:pt x="0" y="771042"/>
                </a:lnTo>
                <a:cubicBezTo>
                  <a:pt x="0" y="345207"/>
                  <a:pt x="345207" y="0"/>
                  <a:pt x="771042" y="0"/>
                </a:cubicBezTo>
                <a:lnTo>
                  <a:pt x="3944463" y="0"/>
                </a:lnTo>
                <a:cubicBezTo>
                  <a:pt x="4370298" y="0"/>
                  <a:pt x="4715505" y="345207"/>
                  <a:pt x="4715505" y="771042"/>
                </a:cubicBezTo>
                <a:lnTo>
                  <a:pt x="4715505" y="3855118"/>
                </a:lnTo>
                <a:cubicBezTo>
                  <a:pt x="4715505" y="4280953"/>
                  <a:pt x="4370298" y="4626160"/>
                  <a:pt x="3944463" y="462616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94699B4-98B5-5468-7784-EDED66574D94}"/>
              </a:ext>
            </a:extLst>
          </p:cNvPr>
          <p:cNvSpPr/>
          <p:nvPr/>
        </p:nvSpPr>
        <p:spPr>
          <a:xfrm flipH="1">
            <a:off x="1609531" y="4123515"/>
            <a:ext cx="3070277" cy="2218432"/>
          </a:xfrm>
          <a:custGeom>
            <a:avLst/>
            <a:gdLst>
              <a:gd name="connsiteX0" fmla="*/ 0 w 3070277"/>
              <a:gd name="connsiteY0" fmla="*/ 1109215 h 2218432"/>
              <a:gd name="connsiteX1" fmla="*/ 0 w 3070277"/>
              <a:gd name="connsiteY1" fmla="*/ 1109216 h 2218432"/>
              <a:gd name="connsiteX2" fmla="*/ 0 w 3070277"/>
              <a:gd name="connsiteY2" fmla="*/ 1109216 h 2218432"/>
              <a:gd name="connsiteX3" fmla="*/ 1961061 w 3070277"/>
              <a:gd name="connsiteY3" fmla="*/ 0 h 2218432"/>
              <a:gd name="connsiteX4" fmla="*/ 1109216 w 3070277"/>
              <a:gd name="connsiteY4" fmla="*/ 0 h 2218432"/>
              <a:gd name="connsiteX5" fmla="*/ 22535 w 3070277"/>
              <a:gd name="connsiteY5" fmla="*/ 885671 h 2218432"/>
              <a:gd name="connsiteX6" fmla="*/ 0 w 3070277"/>
              <a:gd name="connsiteY6" fmla="*/ 1109216 h 2218432"/>
              <a:gd name="connsiteX7" fmla="*/ 22535 w 3070277"/>
              <a:gd name="connsiteY7" fmla="*/ 1332761 h 2218432"/>
              <a:gd name="connsiteX8" fmla="*/ 1109216 w 3070277"/>
              <a:gd name="connsiteY8" fmla="*/ 2218431 h 2218432"/>
              <a:gd name="connsiteX9" fmla="*/ 1961060 w 3070277"/>
              <a:gd name="connsiteY9" fmla="*/ 2218432 h 2218432"/>
              <a:gd name="connsiteX10" fmla="*/ 3070276 w 3070277"/>
              <a:gd name="connsiteY10" fmla="*/ 1109216 h 2218432"/>
              <a:gd name="connsiteX11" fmla="*/ 3070277 w 3070277"/>
              <a:gd name="connsiteY11" fmla="*/ 1109216 h 2218432"/>
              <a:gd name="connsiteX12" fmla="*/ 1961061 w 3070277"/>
              <a:gd name="connsiteY12" fmla="*/ 0 h 22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0277" h="2218432">
                <a:moveTo>
                  <a:pt x="0" y="1109215"/>
                </a:moveTo>
                <a:lnTo>
                  <a:pt x="0" y="1109216"/>
                </a:lnTo>
                <a:lnTo>
                  <a:pt x="0" y="1109216"/>
                </a:lnTo>
                <a:close/>
                <a:moveTo>
                  <a:pt x="1961061" y="0"/>
                </a:moveTo>
                <a:lnTo>
                  <a:pt x="1109216" y="0"/>
                </a:lnTo>
                <a:cubicBezTo>
                  <a:pt x="573188" y="0"/>
                  <a:pt x="125966" y="380220"/>
                  <a:pt x="22535" y="885671"/>
                </a:cubicBezTo>
                <a:lnTo>
                  <a:pt x="0" y="1109216"/>
                </a:lnTo>
                <a:lnTo>
                  <a:pt x="22535" y="1332761"/>
                </a:lnTo>
                <a:cubicBezTo>
                  <a:pt x="125966" y="1838212"/>
                  <a:pt x="573188" y="2218431"/>
                  <a:pt x="1109216" y="2218431"/>
                </a:cubicBezTo>
                <a:lnTo>
                  <a:pt x="1961060" y="2218432"/>
                </a:lnTo>
                <a:cubicBezTo>
                  <a:pt x="2573663" y="2218432"/>
                  <a:pt x="3070276" y="1721819"/>
                  <a:pt x="3070276" y="1109216"/>
                </a:cubicBezTo>
                <a:lnTo>
                  <a:pt x="3070277" y="1109216"/>
                </a:lnTo>
                <a:cubicBezTo>
                  <a:pt x="3070277" y="496613"/>
                  <a:pt x="2573664" y="0"/>
                  <a:pt x="196106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93F57F69-C92B-1691-FDA7-BF003513FA56}"/>
              </a:ext>
            </a:extLst>
          </p:cNvPr>
          <p:cNvSpPr/>
          <p:nvPr/>
        </p:nvSpPr>
        <p:spPr>
          <a:xfrm flipH="1">
            <a:off x="3144668" y="5228648"/>
            <a:ext cx="3070277" cy="1641564"/>
          </a:xfrm>
          <a:custGeom>
            <a:avLst/>
            <a:gdLst>
              <a:gd name="connsiteX0" fmla="*/ 0 w 3070277"/>
              <a:gd name="connsiteY0" fmla="*/ 1109215 h 2218432"/>
              <a:gd name="connsiteX1" fmla="*/ 0 w 3070277"/>
              <a:gd name="connsiteY1" fmla="*/ 1109216 h 2218432"/>
              <a:gd name="connsiteX2" fmla="*/ 0 w 3070277"/>
              <a:gd name="connsiteY2" fmla="*/ 1109216 h 2218432"/>
              <a:gd name="connsiteX3" fmla="*/ 1961061 w 3070277"/>
              <a:gd name="connsiteY3" fmla="*/ 0 h 2218432"/>
              <a:gd name="connsiteX4" fmla="*/ 1109216 w 3070277"/>
              <a:gd name="connsiteY4" fmla="*/ 0 h 2218432"/>
              <a:gd name="connsiteX5" fmla="*/ 22535 w 3070277"/>
              <a:gd name="connsiteY5" fmla="*/ 885671 h 2218432"/>
              <a:gd name="connsiteX6" fmla="*/ 0 w 3070277"/>
              <a:gd name="connsiteY6" fmla="*/ 1109216 h 2218432"/>
              <a:gd name="connsiteX7" fmla="*/ 22535 w 3070277"/>
              <a:gd name="connsiteY7" fmla="*/ 1332761 h 2218432"/>
              <a:gd name="connsiteX8" fmla="*/ 1109216 w 3070277"/>
              <a:gd name="connsiteY8" fmla="*/ 2218431 h 2218432"/>
              <a:gd name="connsiteX9" fmla="*/ 1961060 w 3070277"/>
              <a:gd name="connsiteY9" fmla="*/ 2218432 h 2218432"/>
              <a:gd name="connsiteX10" fmla="*/ 3070276 w 3070277"/>
              <a:gd name="connsiteY10" fmla="*/ 1109216 h 2218432"/>
              <a:gd name="connsiteX11" fmla="*/ 3070277 w 3070277"/>
              <a:gd name="connsiteY11" fmla="*/ 1109216 h 2218432"/>
              <a:gd name="connsiteX12" fmla="*/ 1961061 w 3070277"/>
              <a:gd name="connsiteY12" fmla="*/ 0 h 22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0277" h="2218432">
                <a:moveTo>
                  <a:pt x="0" y="1109215"/>
                </a:moveTo>
                <a:lnTo>
                  <a:pt x="0" y="1109216"/>
                </a:lnTo>
                <a:lnTo>
                  <a:pt x="0" y="1109216"/>
                </a:lnTo>
                <a:close/>
                <a:moveTo>
                  <a:pt x="1961061" y="0"/>
                </a:moveTo>
                <a:lnTo>
                  <a:pt x="1109216" y="0"/>
                </a:lnTo>
                <a:cubicBezTo>
                  <a:pt x="573188" y="0"/>
                  <a:pt x="125966" y="380220"/>
                  <a:pt x="22535" y="885671"/>
                </a:cubicBezTo>
                <a:lnTo>
                  <a:pt x="0" y="1109216"/>
                </a:lnTo>
                <a:lnTo>
                  <a:pt x="22535" y="1332761"/>
                </a:lnTo>
                <a:cubicBezTo>
                  <a:pt x="125966" y="1838212"/>
                  <a:pt x="573188" y="2218431"/>
                  <a:pt x="1109216" y="2218431"/>
                </a:cubicBezTo>
                <a:lnTo>
                  <a:pt x="1961060" y="2218432"/>
                </a:lnTo>
                <a:cubicBezTo>
                  <a:pt x="2573663" y="2218432"/>
                  <a:pt x="3070276" y="1721819"/>
                  <a:pt x="3070276" y="1109216"/>
                </a:cubicBezTo>
                <a:lnTo>
                  <a:pt x="3070277" y="1109216"/>
                </a:lnTo>
                <a:cubicBezTo>
                  <a:pt x="3070277" y="496613"/>
                  <a:pt x="2573664" y="0"/>
                  <a:pt x="19610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D787419E-5679-D1A2-83FB-F001F7828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63993" y="1043544"/>
            <a:ext cx="2961351" cy="374135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091D23FD-BA5E-AECC-2BE2-7E022F495F2F}"/>
              </a:ext>
            </a:extLst>
          </p:cNvPr>
          <p:cNvSpPr/>
          <p:nvPr/>
        </p:nvSpPr>
        <p:spPr>
          <a:xfrm>
            <a:off x="6418127" y="3497590"/>
            <a:ext cx="455292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itchFamily="2" charset="-122"/>
              <a:ea typeface="MiSans Normal" pitchFamily="2" charset="-122"/>
              <a:cs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8AE3264-E593-164C-2FB3-3A6886DB9660}"/>
              </a:ext>
            </a:extLst>
          </p:cNvPr>
          <p:cNvSpPr txBox="1"/>
          <p:nvPr/>
        </p:nvSpPr>
        <p:spPr>
          <a:xfrm>
            <a:off x="6289339" y="2378583"/>
            <a:ext cx="5193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accent1"/>
                </a:solidFill>
                <a:effectLst>
                  <a:outerShdw dist="63500" dir="5400000" algn="tl" rotWithShape="0">
                    <a:prstClr val="black">
                      <a:alpha val="10000"/>
                    </a:prstClr>
                  </a:outerShdw>
                </a:effectLst>
                <a:latin typeface="DIN-BlackItalic" pitchFamily="50" charset="0"/>
                <a:ea typeface="+mj-ea"/>
              </a:defRPr>
            </a:lvl1pPr>
          </a:lstStyle>
          <a:p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项目开发与投入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F669780-66EC-D3F7-B8AA-F6C048518FD1}"/>
              </a:ext>
            </a:extLst>
          </p:cNvPr>
          <p:cNvSpPr txBox="1"/>
          <p:nvPr/>
        </p:nvSpPr>
        <p:spPr>
          <a:xfrm>
            <a:off x="6214947" y="751734"/>
            <a:ext cx="7974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alpha val="11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PART ONE</a:t>
            </a:r>
            <a:endParaRPr lang="zh-CN" altLang="en-US" sz="7200" dirty="0">
              <a:solidFill>
                <a:schemeClr val="bg1">
                  <a:alpha val="11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595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accel="19000" decel="81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07B640AB-2D58-A10F-0A50-7DB2D66CBF99}"/>
              </a:ext>
            </a:extLst>
          </p:cNvPr>
          <p:cNvCxnSpPr>
            <a:cxnSpLocks/>
          </p:cNvCxnSpPr>
          <p:nvPr/>
        </p:nvCxnSpPr>
        <p:spPr>
          <a:xfrm>
            <a:off x="0" y="494270"/>
            <a:ext cx="518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A37436BA-BC37-35D6-36F4-E46A2C7C8F8C}"/>
              </a:ext>
            </a:extLst>
          </p:cNvPr>
          <p:cNvSpPr txBox="1"/>
          <p:nvPr/>
        </p:nvSpPr>
        <p:spPr>
          <a:xfrm>
            <a:off x="518984" y="321093"/>
            <a:ext cx="212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开发难点</a:t>
            </a: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528A71BE-1CDA-5E03-96D1-8B9132ADBE34}"/>
              </a:ext>
            </a:extLst>
          </p:cNvPr>
          <p:cNvSpPr/>
          <p:nvPr/>
        </p:nvSpPr>
        <p:spPr>
          <a:xfrm>
            <a:off x="9504018" y="6449614"/>
            <a:ext cx="2687982" cy="408386"/>
          </a:xfrm>
          <a:custGeom>
            <a:avLst/>
            <a:gdLst>
              <a:gd name="connsiteX0" fmla="*/ 0 w 2687982"/>
              <a:gd name="connsiteY0" fmla="*/ 204192 h 408386"/>
              <a:gd name="connsiteX1" fmla="*/ 0 w 2687982"/>
              <a:gd name="connsiteY1" fmla="*/ 204193 h 408386"/>
              <a:gd name="connsiteX2" fmla="*/ 0 w 2687982"/>
              <a:gd name="connsiteY2" fmla="*/ 204193 h 408386"/>
              <a:gd name="connsiteX3" fmla="*/ 204193 w 2687982"/>
              <a:gd name="connsiteY3" fmla="*/ 0 h 408386"/>
              <a:gd name="connsiteX4" fmla="*/ 2687982 w 2687982"/>
              <a:gd name="connsiteY4" fmla="*/ 0 h 408386"/>
              <a:gd name="connsiteX5" fmla="*/ 2687982 w 2687982"/>
              <a:gd name="connsiteY5" fmla="*/ 408386 h 408386"/>
              <a:gd name="connsiteX6" fmla="*/ 204193 w 2687982"/>
              <a:gd name="connsiteY6" fmla="*/ 408385 h 408386"/>
              <a:gd name="connsiteX7" fmla="*/ 16046 w 2687982"/>
              <a:gd name="connsiteY7" fmla="*/ 283674 h 408386"/>
              <a:gd name="connsiteX8" fmla="*/ 0 w 2687982"/>
              <a:gd name="connsiteY8" fmla="*/ 204193 h 408386"/>
              <a:gd name="connsiteX9" fmla="*/ 16046 w 2687982"/>
              <a:gd name="connsiteY9" fmla="*/ 124712 h 408386"/>
              <a:gd name="connsiteX10" fmla="*/ 204193 w 2687982"/>
              <a:gd name="connsiteY10" fmla="*/ 0 h 4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7982" h="408386">
                <a:moveTo>
                  <a:pt x="0" y="204192"/>
                </a:moveTo>
                <a:lnTo>
                  <a:pt x="0" y="204193"/>
                </a:lnTo>
                <a:lnTo>
                  <a:pt x="0" y="204193"/>
                </a:lnTo>
                <a:close/>
                <a:moveTo>
                  <a:pt x="204193" y="0"/>
                </a:moveTo>
                <a:lnTo>
                  <a:pt x="2687982" y="0"/>
                </a:lnTo>
                <a:lnTo>
                  <a:pt x="2687982" y="408386"/>
                </a:lnTo>
                <a:lnTo>
                  <a:pt x="204193" y="408385"/>
                </a:lnTo>
                <a:cubicBezTo>
                  <a:pt x="119613" y="408385"/>
                  <a:pt x="47045" y="356961"/>
                  <a:pt x="16046" y="283674"/>
                </a:cubicBezTo>
                <a:lnTo>
                  <a:pt x="0" y="204193"/>
                </a:lnTo>
                <a:lnTo>
                  <a:pt x="16046" y="124712"/>
                </a:lnTo>
                <a:cubicBezTo>
                  <a:pt x="47045" y="51424"/>
                  <a:pt x="119613" y="0"/>
                  <a:pt x="2041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Normal" pitchFamily="2" charset="-122"/>
              <a:ea typeface="MiSans Normal" pitchFamily="2" charset="-122"/>
              <a:cs typeface="+mn-ea"/>
              <a:sym typeface="+mn-lt"/>
            </a:endParaRP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8097B01F-F07D-0AFE-306F-A1887B0E6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1853" y="5334000"/>
            <a:ext cx="848895" cy="152400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605006C1-613C-3A8F-9F71-9EDC1F5DDC01}"/>
              </a:ext>
            </a:extLst>
          </p:cNvPr>
          <p:cNvCxnSpPr/>
          <p:nvPr/>
        </p:nvCxnSpPr>
        <p:spPr>
          <a:xfrm>
            <a:off x="518984" y="2219065"/>
            <a:ext cx="5076190" cy="0"/>
          </a:xfrm>
          <a:prstGeom prst="line">
            <a:avLst/>
          </a:prstGeom>
          <a:ln w="15875">
            <a:gradFill>
              <a:gsLst>
                <a:gs pos="0">
                  <a:schemeClr val="bg2">
                    <a:lumMod val="85000"/>
                    <a:alpha val="26000"/>
                  </a:schemeClr>
                </a:gs>
                <a:gs pos="100000">
                  <a:srgbClr val="9B9B9B"/>
                </a:gs>
              </a:gsLst>
              <a:lin ang="5400000" scaled="1"/>
            </a:gra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ABB0915-DEC8-B0D2-AA80-EA8AA8FB463C}"/>
              </a:ext>
            </a:extLst>
          </p:cNvPr>
          <p:cNvCxnSpPr/>
          <p:nvPr/>
        </p:nvCxnSpPr>
        <p:spPr>
          <a:xfrm>
            <a:off x="518984" y="3730791"/>
            <a:ext cx="5076190" cy="0"/>
          </a:xfrm>
          <a:prstGeom prst="line">
            <a:avLst/>
          </a:prstGeom>
          <a:ln w="15875">
            <a:gradFill>
              <a:gsLst>
                <a:gs pos="0">
                  <a:schemeClr val="bg2">
                    <a:lumMod val="85000"/>
                    <a:alpha val="0"/>
                  </a:schemeClr>
                </a:gs>
                <a:gs pos="100000">
                  <a:srgbClr val="9B9B9B"/>
                </a:gs>
              </a:gsLst>
              <a:lin ang="5400000" scaled="1"/>
            </a:gra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9B0A033A-646B-9350-E4E3-B98DE0B030FC}"/>
              </a:ext>
            </a:extLst>
          </p:cNvPr>
          <p:cNvSpPr txBox="1"/>
          <p:nvPr/>
        </p:nvSpPr>
        <p:spPr>
          <a:xfrm>
            <a:off x="439205" y="1300614"/>
            <a:ext cx="4212278" cy="382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  <a:sym typeface="MiSans" panose="00000500000000000000" pitchFamily="2" charset="-122"/>
              </a:rPr>
              <a:t>LBS</a:t>
            </a: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  <a:sym typeface="MiSans" panose="00000500000000000000" pitchFamily="2" charset="-122"/>
              </a:rPr>
              <a:t>核心功能和编程语言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4E216CD-6670-05F2-7FB8-9505CF2F4C61}"/>
              </a:ext>
            </a:extLst>
          </p:cNvPr>
          <p:cNvSpPr txBox="1"/>
          <p:nvPr/>
        </p:nvSpPr>
        <p:spPr>
          <a:xfrm>
            <a:off x="439205" y="3429000"/>
            <a:ext cx="4212278" cy="318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  <a:sym typeface="MiSans" panose="00000500000000000000" pitchFamily="2" charset="-122"/>
              </a:rPr>
              <a:t>包含个人主页，技能展现，虚拟资产等核心模块设计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5BC8C1A-E30F-C772-2023-8E71F535994A}"/>
              </a:ext>
            </a:extLst>
          </p:cNvPr>
          <p:cNvSpPr txBox="1"/>
          <p:nvPr/>
        </p:nvSpPr>
        <p:spPr>
          <a:xfrm>
            <a:off x="441807" y="4955183"/>
            <a:ext cx="42122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定位精度依赖单一 </a:t>
            </a:r>
            <a:r>
              <a:rPr lang="en-US" altLang="zh-CN" sz="11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GPS</a:t>
            </a: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，室内或信号弱区域体验不佳</a:t>
            </a:r>
          </a:p>
          <a:p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无地区分组或区域活跃用户统计功能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555CA6B-F63A-E105-09B5-2E69F1710994}"/>
              </a:ext>
            </a:extLst>
          </p:cNvPr>
          <p:cNvSpPr txBox="1"/>
          <p:nvPr/>
        </p:nvSpPr>
        <p:spPr>
          <a:xfrm>
            <a:off x="1333530" y="874524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MiSans" panose="00000500000000000000" pitchFamily="2" charset="-122"/>
              <a:cs typeface="Calibri" panose="020F0502020204030204" pitchFamily="34" charset="0"/>
              <a:sym typeface="MiSans" panose="00000500000000000000" pitchFamily="2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4106316-FD93-E0DB-922B-329235646FA9}"/>
              </a:ext>
            </a:extLst>
          </p:cNvPr>
          <p:cNvSpPr txBox="1"/>
          <p:nvPr/>
        </p:nvSpPr>
        <p:spPr>
          <a:xfrm>
            <a:off x="435199" y="3104273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  <a:sym typeface="MiSans" panose="00000500000000000000" pitchFamily="2" charset="-122"/>
              </a:rPr>
              <a:t>用户系统设计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F4D9374-97C2-5A25-4002-C9962054FFD2}"/>
              </a:ext>
            </a:extLst>
          </p:cNvPr>
          <p:cNvSpPr txBox="1"/>
          <p:nvPr/>
        </p:nvSpPr>
        <p:spPr>
          <a:xfrm>
            <a:off x="435199" y="4675179"/>
            <a:ext cx="2433362" cy="30777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400" b="1" dirty="0"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  <a:sym typeface="MiSans" panose="00000500000000000000" pitchFamily="2" charset="-122"/>
              </a:rPr>
              <a:t>地区用户管理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725A066A-6405-AE79-1F77-3638E82016CB}"/>
              </a:ext>
            </a:extLst>
          </p:cNvPr>
          <p:cNvCxnSpPr/>
          <p:nvPr/>
        </p:nvCxnSpPr>
        <p:spPr>
          <a:xfrm>
            <a:off x="518984" y="5386070"/>
            <a:ext cx="5076190" cy="0"/>
          </a:xfrm>
          <a:prstGeom prst="line">
            <a:avLst/>
          </a:prstGeom>
          <a:ln w="15875">
            <a:gradFill>
              <a:gsLst>
                <a:gs pos="0">
                  <a:schemeClr val="bg2">
                    <a:lumMod val="85000"/>
                    <a:alpha val="0"/>
                  </a:schemeClr>
                </a:gs>
                <a:gs pos="100000">
                  <a:srgbClr val="9B9B9B"/>
                </a:gs>
              </a:gsLst>
              <a:lin ang="5400000" scaled="1"/>
            </a:gra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9A5848F2-1835-7078-A3C8-C51F117471E0}"/>
              </a:ext>
            </a:extLst>
          </p:cNvPr>
          <p:cNvSpPr txBox="1"/>
          <p:nvPr/>
        </p:nvSpPr>
        <p:spPr>
          <a:xfrm>
            <a:off x="440168" y="1752623"/>
            <a:ext cx="515500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实现基于</a:t>
            </a:r>
            <a:r>
              <a:rPr lang="en-US" altLang="zh-CN" sz="1100" dirty="0"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GPS</a:t>
            </a: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定位的附近用户匹配，涉及地理坐标计算，距离排序等空间算法。使用</a:t>
            </a:r>
            <a:r>
              <a:rPr lang="en-US" altLang="zh-CN" sz="1100" dirty="0"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Kotlin</a:t>
            </a: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cs typeface="Calibri" panose="020F0502020204030204" pitchFamily="34" charset="0"/>
              </a:rPr>
              <a:t>编程语言存在理解不足和使用不灵活。</a:t>
            </a:r>
          </a:p>
        </p:txBody>
      </p:sp>
    </p:spTree>
    <p:extLst>
      <p:ext uri="{BB962C8B-B14F-4D97-AF65-F5344CB8AC3E}">
        <p14:creationId xmlns:p14="http://schemas.microsoft.com/office/powerpoint/2010/main" val="3630714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6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13" grpId="0"/>
      <p:bldP spid="15" grpId="0"/>
      <p:bldP spid="17" grpId="0"/>
      <p:bldP spid="27" grpId="0"/>
      <p:bldP spid="29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49F659D4-FF5D-DED9-6AA9-AD18E82D1EDB}"/>
              </a:ext>
            </a:extLst>
          </p:cNvPr>
          <p:cNvCxnSpPr>
            <a:cxnSpLocks/>
          </p:cNvCxnSpPr>
          <p:nvPr/>
        </p:nvCxnSpPr>
        <p:spPr>
          <a:xfrm>
            <a:off x="0" y="494270"/>
            <a:ext cx="518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052B3B26-A68C-9BC7-71D6-537E2C11F5A3}"/>
              </a:ext>
            </a:extLst>
          </p:cNvPr>
          <p:cNvSpPr txBox="1"/>
          <p:nvPr/>
        </p:nvSpPr>
        <p:spPr>
          <a:xfrm>
            <a:off x="518984" y="309604"/>
            <a:ext cx="212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团队投入努力</a:t>
            </a:r>
          </a:p>
        </p:txBody>
      </p:sp>
      <p:sp>
        <p:nvSpPr>
          <p:cNvPr id="42" name="任意多边形: 形状 41">
            <a:extLst>
              <a:ext uri="{FF2B5EF4-FFF2-40B4-BE49-F238E27FC236}">
                <a16:creationId xmlns:a16="http://schemas.microsoft.com/office/drawing/2014/main" id="{9E98232F-E1B6-98B1-DCD0-E9246789E486}"/>
              </a:ext>
            </a:extLst>
          </p:cNvPr>
          <p:cNvSpPr/>
          <p:nvPr/>
        </p:nvSpPr>
        <p:spPr>
          <a:xfrm>
            <a:off x="9504018" y="6449614"/>
            <a:ext cx="2687982" cy="408386"/>
          </a:xfrm>
          <a:custGeom>
            <a:avLst/>
            <a:gdLst>
              <a:gd name="connsiteX0" fmla="*/ 0 w 2687982"/>
              <a:gd name="connsiteY0" fmla="*/ 204192 h 408386"/>
              <a:gd name="connsiteX1" fmla="*/ 0 w 2687982"/>
              <a:gd name="connsiteY1" fmla="*/ 204193 h 408386"/>
              <a:gd name="connsiteX2" fmla="*/ 0 w 2687982"/>
              <a:gd name="connsiteY2" fmla="*/ 204193 h 408386"/>
              <a:gd name="connsiteX3" fmla="*/ 204193 w 2687982"/>
              <a:gd name="connsiteY3" fmla="*/ 0 h 408386"/>
              <a:gd name="connsiteX4" fmla="*/ 2687982 w 2687982"/>
              <a:gd name="connsiteY4" fmla="*/ 0 h 408386"/>
              <a:gd name="connsiteX5" fmla="*/ 2687982 w 2687982"/>
              <a:gd name="connsiteY5" fmla="*/ 408386 h 408386"/>
              <a:gd name="connsiteX6" fmla="*/ 204193 w 2687982"/>
              <a:gd name="connsiteY6" fmla="*/ 408385 h 408386"/>
              <a:gd name="connsiteX7" fmla="*/ 16046 w 2687982"/>
              <a:gd name="connsiteY7" fmla="*/ 283674 h 408386"/>
              <a:gd name="connsiteX8" fmla="*/ 0 w 2687982"/>
              <a:gd name="connsiteY8" fmla="*/ 204193 h 408386"/>
              <a:gd name="connsiteX9" fmla="*/ 16046 w 2687982"/>
              <a:gd name="connsiteY9" fmla="*/ 124712 h 408386"/>
              <a:gd name="connsiteX10" fmla="*/ 204193 w 2687982"/>
              <a:gd name="connsiteY10" fmla="*/ 0 h 4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7982" h="408386">
                <a:moveTo>
                  <a:pt x="0" y="204192"/>
                </a:moveTo>
                <a:lnTo>
                  <a:pt x="0" y="204193"/>
                </a:lnTo>
                <a:lnTo>
                  <a:pt x="0" y="204193"/>
                </a:lnTo>
                <a:close/>
                <a:moveTo>
                  <a:pt x="204193" y="0"/>
                </a:moveTo>
                <a:lnTo>
                  <a:pt x="2687982" y="0"/>
                </a:lnTo>
                <a:lnTo>
                  <a:pt x="2687982" y="408386"/>
                </a:lnTo>
                <a:lnTo>
                  <a:pt x="204193" y="408385"/>
                </a:lnTo>
                <a:cubicBezTo>
                  <a:pt x="119613" y="408385"/>
                  <a:pt x="47045" y="356961"/>
                  <a:pt x="16046" y="283674"/>
                </a:cubicBezTo>
                <a:lnTo>
                  <a:pt x="0" y="204193"/>
                </a:lnTo>
                <a:lnTo>
                  <a:pt x="16046" y="124712"/>
                </a:lnTo>
                <a:cubicBezTo>
                  <a:pt x="47045" y="51424"/>
                  <a:pt x="119613" y="0"/>
                  <a:pt x="2041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Normal" pitchFamily="2" charset="-122"/>
              <a:ea typeface="MiSans Normal" pitchFamily="2" charset="-122"/>
              <a:cs typeface="+mn-ea"/>
              <a:sym typeface="+mn-lt"/>
            </a:endParaRPr>
          </a:p>
        </p:txBody>
      </p:sp>
      <p:pic>
        <p:nvPicPr>
          <p:cNvPr id="43" name="图形 42">
            <a:extLst>
              <a:ext uri="{FF2B5EF4-FFF2-40B4-BE49-F238E27FC236}">
                <a16:creationId xmlns:a16="http://schemas.microsoft.com/office/drawing/2014/main" id="{E69B3D96-59A6-2FC5-DB03-D4DED4A277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1853" y="5334000"/>
            <a:ext cx="848895" cy="1524000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0976A823-E544-FC4C-8D5A-B487F8FD154F}"/>
              </a:ext>
            </a:extLst>
          </p:cNvPr>
          <p:cNvGrpSpPr/>
          <p:nvPr/>
        </p:nvGrpSpPr>
        <p:grpSpPr>
          <a:xfrm>
            <a:off x="4371683" y="1370542"/>
            <a:ext cx="899829" cy="486001"/>
            <a:chOff x="4605752" y="2667275"/>
            <a:chExt cx="900000" cy="486001"/>
          </a:xfrm>
          <a:solidFill>
            <a:schemeClr val="accent2"/>
          </a:solidFill>
        </p:grpSpPr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56B07C28-4286-7147-BDE9-DAD6BEF2CB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5752" y="2667275"/>
              <a:ext cx="900000" cy="486001"/>
            </a:xfrm>
            <a:custGeom>
              <a:avLst/>
              <a:gdLst>
                <a:gd name="T0" fmla="*/ 113 w 125"/>
                <a:gd name="T1" fmla="*/ 18 h 78"/>
                <a:gd name="T2" fmla="*/ 113 w 125"/>
                <a:gd name="T3" fmla="*/ 0 h 78"/>
                <a:gd name="T4" fmla="*/ 0 w 125"/>
                <a:gd name="T5" fmla="*/ 0 h 78"/>
                <a:gd name="T6" fmla="*/ 0 w 125"/>
                <a:gd name="T7" fmla="*/ 78 h 78"/>
                <a:gd name="T8" fmla="*/ 113 w 125"/>
                <a:gd name="T9" fmla="*/ 78 h 78"/>
                <a:gd name="T10" fmla="*/ 113 w 125"/>
                <a:gd name="T11" fmla="*/ 60 h 78"/>
                <a:gd name="T12" fmla="*/ 125 w 125"/>
                <a:gd name="T13" fmla="*/ 54 h 78"/>
                <a:gd name="T14" fmla="*/ 125 w 125"/>
                <a:gd name="T15" fmla="*/ 25 h 78"/>
                <a:gd name="T16" fmla="*/ 113 w 125"/>
                <a:gd name="T17" fmla="*/ 18 h 78"/>
                <a:gd name="T18" fmla="*/ 104 w 125"/>
                <a:gd name="T19" fmla="*/ 68 h 78"/>
                <a:gd name="T20" fmla="*/ 10 w 125"/>
                <a:gd name="T21" fmla="*/ 68 h 78"/>
                <a:gd name="T22" fmla="*/ 10 w 125"/>
                <a:gd name="T23" fmla="*/ 9 h 78"/>
                <a:gd name="T24" fmla="*/ 104 w 125"/>
                <a:gd name="T25" fmla="*/ 9 h 78"/>
                <a:gd name="T26" fmla="*/ 104 w 125"/>
                <a:gd name="T27" fmla="*/ 6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78">
                  <a:moveTo>
                    <a:pt x="113" y="18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7" y="60"/>
                    <a:pt x="125" y="61"/>
                    <a:pt x="125" y="54"/>
                  </a:cubicBezTo>
                  <a:cubicBezTo>
                    <a:pt x="125" y="25"/>
                    <a:pt x="125" y="25"/>
                    <a:pt x="125" y="25"/>
                  </a:cubicBezTo>
                  <a:cubicBezTo>
                    <a:pt x="125" y="17"/>
                    <a:pt x="116" y="18"/>
                    <a:pt x="113" y="18"/>
                  </a:cubicBezTo>
                  <a:close/>
                  <a:moveTo>
                    <a:pt x="104" y="68"/>
                  </a:moveTo>
                  <a:cubicBezTo>
                    <a:pt x="10" y="68"/>
                    <a:pt x="10" y="68"/>
                    <a:pt x="10" y="6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4" y="9"/>
                    <a:pt x="104" y="9"/>
                    <a:pt x="104" y="9"/>
                  </a:cubicBezTo>
                  <a:lnTo>
                    <a:pt x="104" y="68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40" tIns="64271" rIns="128540" bIns="6427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3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思源黑体 CN Bold"/>
                <a:cs typeface="+mn-ea"/>
                <a:sym typeface="MiSans" panose="00000500000000000000" pitchFamily="2" charset="-122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DC28D4B9-F4CC-604B-9639-407FAF74E0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9080" y="2738737"/>
              <a:ext cx="144000" cy="342000"/>
            </a:xfrm>
            <a:prstGeom prst="rect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40" tIns="64271" rIns="128540" bIns="6427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3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思源黑体 CN Bold"/>
                <a:cs typeface="+mn-ea"/>
                <a:sym typeface="MiSans" panose="00000500000000000000" pitchFamily="2" charset="-122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16CE88B-C6F4-C74E-A0A9-ACE916C97B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367" y="2738737"/>
              <a:ext cx="144000" cy="342000"/>
            </a:xfrm>
            <a:prstGeom prst="rect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40" tIns="64271" rIns="128540" bIns="6427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33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思源黑体 CN Bold"/>
                <a:cs typeface="+mn-ea"/>
                <a:sym typeface="MiSans" panose="00000500000000000000" pitchFamily="2" charset="-122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BD920A7-E92E-EC4D-9961-26D69D7D01D4}"/>
              </a:ext>
            </a:extLst>
          </p:cNvPr>
          <p:cNvGrpSpPr/>
          <p:nvPr/>
        </p:nvGrpSpPr>
        <p:grpSpPr>
          <a:xfrm>
            <a:off x="1761155" y="1370543"/>
            <a:ext cx="899829" cy="486001"/>
            <a:chOff x="2006307" y="2666161"/>
            <a:chExt cx="900000" cy="486001"/>
          </a:xfrm>
          <a:solidFill>
            <a:schemeClr val="accent1"/>
          </a:solidFill>
        </p:grpSpPr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DA9B791-3084-1C48-95EF-CE1E28A297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06307" y="2666161"/>
              <a:ext cx="900000" cy="486001"/>
            </a:xfrm>
            <a:custGeom>
              <a:avLst/>
              <a:gdLst>
                <a:gd name="T0" fmla="*/ 113 w 125"/>
                <a:gd name="T1" fmla="*/ 18 h 78"/>
                <a:gd name="T2" fmla="*/ 113 w 125"/>
                <a:gd name="T3" fmla="*/ 0 h 78"/>
                <a:gd name="T4" fmla="*/ 0 w 125"/>
                <a:gd name="T5" fmla="*/ 0 h 78"/>
                <a:gd name="T6" fmla="*/ 0 w 125"/>
                <a:gd name="T7" fmla="*/ 78 h 78"/>
                <a:gd name="T8" fmla="*/ 113 w 125"/>
                <a:gd name="T9" fmla="*/ 78 h 78"/>
                <a:gd name="T10" fmla="*/ 113 w 125"/>
                <a:gd name="T11" fmla="*/ 60 h 78"/>
                <a:gd name="T12" fmla="*/ 125 w 125"/>
                <a:gd name="T13" fmla="*/ 54 h 78"/>
                <a:gd name="T14" fmla="*/ 125 w 125"/>
                <a:gd name="T15" fmla="*/ 25 h 78"/>
                <a:gd name="T16" fmla="*/ 113 w 125"/>
                <a:gd name="T17" fmla="*/ 18 h 78"/>
                <a:gd name="T18" fmla="*/ 104 w 125"/>
                <a:gd name="T19" fmla="*/ 68 h 78"/>
                <a:gd name="T20" fmla="*/ 10 w 125"/>
                <a:gd name="T21" fmla="*/ 68 h 78"/>
                <a:gd name="T22" fmla="*/ 10 w 125"/>
                <a:gd name="T23" fmla="*/ 9 h 78"/>
                <a:gd name="T24" fmla="*/ 104 w 125"/>
                <a:gd name="T25" fmla="*/ 9 h 78"/>
                <a:gd name="T26" fmla="*/ 104 w 125"/>
                <a:gd name="T27" fmla="*/ 6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78">
                  <a:moveTo>
                    <a:pt x="113" y="18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7" y="60"/>
                    <a:pt x="125" y="61"/>
                    <a:pt x="125" y="54"/>
                  </a:cubicBezTo>
                  <a:cubicBezTo>
                    <a:pt x="125" y="25"/>
                    <a:pt x="125" y="25"/>
                    <a:pt x="125" y="25"/>
                  </a:cubicBezTo>
                  <a:cubicBezTo>
                    <a:pt x="125" y="17"/>
                    <a:pt x="116" y="18"/>
                    <a:pt x="113" y="18"/>
                  </a:cubicBezTo>
                  <a:close/>
                  <a:moveTo>
                    <a:pt x="104" y="68"/>
                  </a:moveTo>
                  <a:cubicBezTo>
                    <a:pt x="10" y="68"/>
                    <a:pt x="10" y="68"/>
                    <a:pt x="10" y="6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4" y="9"/>
                    <a:pt x="104" y="9"/>
                    <a:pt x="104" y="9"/>
                  </a:cubicBezTo>
                  <a:lnTo>
                    <a:pt x="104" y="68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40" tIns="64271" rIns="128540" bIns="6427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思源黑体 CN Bold"/>
                <a:cs typeface="+mn-ea"/>
                <a:sym typeface="MiSans" panose="00000500000000000000" pitchFamily="2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4BE38A5D-6B96-B847-B137-4F4B1FB7CD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8755" y="2738737"/>
              <a:ext cx="144000" cy="342000"/>
            </a:xfrm>
            <a:prstGeom prst="rect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40" tIns="64271" rIns="128540" bIns="6427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思源黑体 CN Bold"/>
                <a:cs typeface="+mn-ea"/>
                <a:sym typeface="MiSans" panose="00000500000000000000" pitchFamily="2" charset="-122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80EAFF8-FBCD-1FE7-E825-E9FFF9754F9B}"/>
              </a:ext>
            </a:extLst>
          </p:cNvPr>
          <p:cNvGrpSpPr/>
          <p:nvPr/>
        </p:nvGrpSpPr>
        <p:grpSpPr>
          <a:xfrm>
            <a:off x="1761155" y="3805752"/>
            <a:ext cx="710825" cy="710958"/>
            <a:chOff x="1882834" y="4924907"/>
            <a:chExt cx="710825" cy="710958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0217A61A-E012-AE42-A09D-9A03309A34A5}"/>
                </a:ext>
              </a:extLst>
            </p:cNvPr>
            <p:cNvSpPr/>
            <p:nvPr/>
          </p:nvSpPr>
          <p:spPr>
            <a:xfrm>
              <a:off x="1882834" y="4924907"/>
              <a:ext cx="710825" cy="710958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思源黑体 CN Bold"/>
                <a:cs typeface="+mn-ea"/>
                <a:sym typeface="MiSans" panose="00000500000000000000" pitchFamily="2" charset="-122"/>
              </a:endParaRP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95FDB396-69CB-B848-87D8-D39F23D88F2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66162" y="5111548"/>
              <a:ext cx="344157" cy="351018"/>
              <a:chOff x="7160655" y="2178006"/>
              <a:chExt cx="379359" cy="386846"/>
            </a:xfrm>
            <a:solidFill>
              <a:schemeClr val="accent1"/>
            </a:solidFill>
          </p:grpSpPr>
          <p:sp>
            <p:nvSpPr>
              <p:cNvPr id="23" name="任意多边形: 形状 22">
                <a:extLst>
                  <a:ext uri="{FF2B5EF4-FFF2-40B4-BE49-F238E27FC236}">
                    <a16:creationId xmlns:a16="http://schemas.microsoft.com/office/drawing/2014/main" id="{8C6BB668-7BA1-8944-9AA9-521A64EEE03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77956" y="2178006"/>
                <a:ext cx="262058" cy="262058"/>
              </a:xfrm>
              <a:custGeom>
                <a:avLst/>
                <a:gdLst>
                  <a:gd name="T0" fmla="*/ 65 w 79"/>
                  <a:gd name="T1" fmla="*/ 14 h 79"/>
                  <a:gd name="T2" fmla="*/ 14 w 79"/>
                  <a:gd name="T3" fmla="*/ 14 h 79"/>
                  <a:gd name="T4" fmla="*/ 11 w 79"/>
                  <a:gd name="T5" fmla="*/ 63 h 79"/>
                  <a:gd name="T6" fmla="*/ 11 w 79"/>
                  <a:gd name="T7" fmla="*/ 63 h 79"/>
                  <a:gd name="T8" fmla="*/ 17 w 79"/>
                  <a:gd name="T9" fmla="*/ 68 h 79"/>
                  <a:gd name="T10" fmla="*/ 64 w 79"/>
                  <a:gd name="T11" fmla="*/ 65 h 79"/>
                  <a:gd name="T12" fmla="*/ 65 w 79"/>
                  <a:gd name="T13" fmla="*/ 14 h 79"/>
                  <a:gd name="T14" fmla="*/ 58 w 79"/>
                  <a:gd name="T15" fmla="*/ 59 h 79"/>
                  <a:gd name="T16" fmla="*/ 20 w 79"/>
                  <a:gd name="T17" fmla="*/ 59 h 79"/>
                  <a:gd name="T18" fmla="*/ 20 w 79"/>
                  <a:gd name="T19" fmla="*/ 21 h 79"/>
                  <a:gd name="T20" fmla="*/ 58 w 79"/>
                  <a:gd name="T21" fmla="*/ 21 h 79"/>
                  <a:gd name="T22" fmla="*/ 58 w 79"/>
                  <a:gd name="T23" fmla="*/ 5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79">
                    <a:moveTo>
                      <a:pt x="65" y="14"/>
                    </a:moveTo>
                    <a:cubicBezTo>
                      <a:pt x="51" y="0"/>
                      <a:pt x="28" y="0"/>
                      <a:pt x="14" y="14"/>
                    </a:cubicBezTo>
                    <a:cubicBezTo>
                      <a:pt x="0" y="28"/>
                      <a:pt x="0" y="49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4" y="66"/>
                      <a:pt x="15" y="67"/>
                      <a:pt x="17" y="68"/>
                    </a:cubicBezTo>
                    <a:cubicBezTo>
                      <a:pt x="31" y="79"/>
                      <a:pt x="51" y="78"/>
                      <a:pt x="64" y="65"/>
                    </a:cubicBezTo>
                    <a:cubicBezTo>
                      <a:pt x="78" y="51"/>
                      <a:pt x="79" y="29"/>
                      <a:pt x="65" y="14"/>
                    </a:cubicBezTo>
                    <a:close/>
                    <a:moveTo>
                      <a:pt x="58" y="59"/>
                    </a:moveTo>
                    <a:cubicBezTo>
                      <a:pt x="47" y="69"/>
                      <a:pt x="30" y="69"/>
                      <a:pt x="20" y="59"/>
                    </a:cubicBezTo>
                    <a:cubicBezTo>
                      <a:pt x="9" y="48"/>
                      <a:pt x="9" y="31"/>
                      <a:pt x="20" y="21"/>
                    </a:cubicBezTo>
                    <a:cubicBezTo>
                      <a:pt x="31" y="10"/>
                      <a:pt x="48" y="10"/>
                      <a:pt x="58" y="21"/>
                    </a:cubicBezTo>
                    <a:cubicBezTo>
                      <a:pt x="69" y="31"/>
                      <a:pt x="69" y="48"/>
                      <a:pt x="58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40" tIns="64271" rIns="128540" bIns="6427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just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Sans" panose="00000500000000000000" pitchFamily="2" charset="-122"/>
                  <a:ea typeface="思源黑体 CN Bold"/>
                  <a:cs typeface="+mn-ea"/>
                  <a:sym typeface="MiSans" panose="00000500000000000000" pitchFamily="2" charset="-122"/>
                </a:endParaRPr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97F90967-F84D-9848-BD40-C603BE8909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0655" y="2400130"/>
                <a:ext cx="159730" cy="164722"/>
              </a:xfrm>
              <a:custGeom>
                <a:avLst/>
                <a:gdLst>
                  <a:gd name="T0" fmla="*/ 0 w 64"/>
                  <a:gd name="T1" fmla="*/ 52 h 66"/>
                  <a:gd name="T2" fmla="*/ 12 w 64"/>
                  <a:gd name="T3" fmla="*/ 66 h 66"/>
                  <a:gd name="T4" fmla="*/ 64 w 64"/>
                  <a:gd name="T5" fmla="*/ 8 h 66"/>
                  <a:gd name="T6" fmla="*/ 55 w 64"/>
                  <a:gd name="T7" fmla="*/ 0 h 66"/>
                  <a:gd name="T8" fmla="*/ 0 w 64"/>
                  <a:gd name="T9" fmla="*/ 5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6">
                    <a:moveTo>
                      <a:pt x="0" y="52"/>
                    </a:moveTo>
                    <a:lnTo>
                      <a:pt x="12" y="66"/>
                    </a:lnTo>
                    <a:lnTo>
                      <a:pt x="64" y="8"/>
                    </a:lnTo>
                    <a:lnTo>
                      <a:pt x="55" y="0"/>
                    </a:lnTo>
                    <a:lnTo>
                      <a:pt x="0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40" tIns="64271" rIns="128540" bIns="6427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just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Sans" panose="00000500000000000000" pitchFamily="2" charset="-122"/>
                  <a:ea typeface="思源黑体 CN Bold"/>
                  <a:cs typeface="+mn-ea"/>
                  <a:sym typeface="MiSans" panose="00000500000000000000" pitchFamily="2" charset="-122"/>
                </a:endParaRPr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2C9229CA-61A5-6147-829E-B137A11876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12728" y="2265358"/>
                <a:ext cx="99831" cy="119797"/>
              </a:xfrm>
              <a:custGeom>
                <a:avLst/>
                <a:gdLst>
                  <a:gd name="T0" fmla="*/ 16 w 30"/>
                  <a:gd name="T1" fmla="*/ 0 h 36"/>
                  <a:gd name="T2" fmla="*/ 0 w 30"/>
                  <a:gd name="T3" fmla="*/ 34 h 36"/>
                  <a:gd name="T4" fmla="*/ 6 w 30"/>
                  <a:gd name="T5" fmla="*/ 36 h 36"/>
                  <a:gd name="T6" fmla="*/ 16 w 30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6">
                    <a:moveTo>
                      <a:pt x="16" y="0"/>
                    </a:moveTo>
                    <a:cubicBezTo>
                      <a:pt x="20" y="26"/>
                      <a:pt x="0" y="34"/>
                      <a:pt x="0" y="34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30" y="21"/>
                      <a:pt x="16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40" tIns="64271" rIns="128540" bIns="6427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just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iSans" panose="00000500000000000000" pitchFamily="2" charset="-122"/>
                  <a:ea typeface="思源黑体 CN Bold"/>
                  <a:cs typeface="+mn-ea"/>
                  <a:sym typeface="MiSans" panose="00000500000000000000" pitchFamily="2" charset="-122"/>
                </a:endParaRP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46C177B-9E4C-7819-2999-C795D2CA619E}"/>
              </a:ext>
            </a:extLst>
          </p:cNvPr>
          <p:cNvGrpSpPr/>
          <p:nvPr/>
        </p:nvGrpSpPr>
        <p:grpSpPr>
          <a:xfrm>
            <a:off x="4412810" y="3805752"/>
            <a:ext cx="710825" cy="710958"/>
            <a:chOff x="4466186" y="4915062"/>
            <a:chExt cx="710825" cy="710958"/>
          </a:xfrm>
        </p:grpSpPr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A3918F06-BA2F-0F40-98D6-39E3D87B0ECB}"/>
                </a:ext>
              </a:extLst>
            </p:cNvPr>
            <p:cNvSpPr/>
            <p:nvPr/>
          </p:nvSpPr>
          <p:spPr>
            <a:xfrm>
              <a:off x="4466186" y="4915062"/>
              <a:ext cx="710825" cy="710958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思源黑体 CN Bold"/>
                <a:cs typeface="+mn-ea"/>
                <a:sym typeface="MiSans" panose="00000500000000000000" pitchFamily="2" charset="-122"/>
              </a:endParaRPr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8C6E347E-568F-C947-83FD-18993276D3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56875" y="5115993"/>
              <a:ext cx="329962" cy="289905"/>
            </a:xfrm>
            <a:custGeom>
              <a:avLst/>
              <a:gdLst>
                <a:gd name="T0" fmla="*/ 400 w 400"/>
                <a:gd name="T1" fmla="*/ 352 h 352"/>
                <a:gd name="T2" fmla="*/ 394 w 400"/>
                <a:gd name="T3" fmla="*/ 268 h 352"/>
                <a:gd name="T4" fmla="*/ 342 w 400"/>
                <a:gd name="T5" fmla="*/ 236 h 352"/>
                <a:gd name="T6" fmla="*/ 303 w 400"/>
                <a:gd name="T7" fmla="*/ 191 h 352"/>
                <a:gd name="T8" fmla="*/ 316 w 400"/>
                <a:gd name="T9" fmla="*/ 157 h 352"/>
                <a:gd name="T10" fmla="*/ 327 w 400"/>
                <a:gd name="T11" fmla="*/ 134 h 352"/>
                <a:gd name="T12" fmla="*/ 322 w 400"/>
                <a:gd name="T13" fmla="*/ 122 h 352"/>
                <a:gd name="T14" fmla="*/ 325 w 400"/>
                <a:gd name="T15" fmla="*/ 98 h 352"/>
                <a:gd name="T16" fmla="*/ 278 w 400"/>
                <a:gd name="T17" fmla="*/ 51 h 352"/>
                <a:gd name="T18" fmla="*/ 230 w 400"/>
                <a:gd name="T19" fmla="*/ 98 h 352"/>
                <a:gd name="T20" fmla="*/ 233 w 400"/>
                <a:gd name="T21" fmla="*/ 122 h 352"/>
                <a:gd name="T22" fmla="*/ 229 w 400"/>
                <a:gd name="T23" fmla="*/ 134 h 352"/>
                <a:gd name="T24" fmla="*/ 240 w 400"/>
                <a:gd name="T25" fmla="*/ 157 h 352"/>
                <a:gd name="T26" fmla="*/ 253 w 400"/>
                <a:gd name="T27" fmla="*/ 191 h 352"/>
                <a:gd name="T28" fmla="*/ 236 w 400"/>
                <a:gd name="T29" fmla="*/ 224 h 352"/>
                <a:gd name="T30" fmla="*/ 310 w 400"/>
                <a:gd name="T31" fmla="*/ 292 h 352"/>
                <a:gd name="T32" fmla="*/ 310 w 400"/>
                <a:gd name="T33" fmla="*/ 352 h 352"/>
                <a:gd name="T34" fmla="*/ 400 w 400"/>
                <a:gd name="T35" fmla="*/ 352 h 352"/>
                <a:gd name="T36" fmla="*/ 204 w 400"/>
                <a:gd name="T37" fmla="*/ 247 h 352"/>
                <a:gd name="T38" fmla="*/ 152 w 400"/>
                <a:gd name="T39" fmla="*/ 187 h 352"/>
                <a:gd name="T40" fmla="*/ 169 w 400"/>
                <a:gd name="T41" fmla="*/ 142 h 352"/>
                <a:gd name="T42" fmla="*/ 184 w 400"/>
                <a:gd name="T43" fmla="*/ 111 h 352"/>
                <a:gd name="T44" fmla="*/ 179 w 400"/>
                <a:gd name="T45" fmla="*/ 95 h 352"/>
                <a:gd name="T46" fmla="*/ 183 w 400"/>
                <a:gd name="T47" fmla="*/ 63 h 352"/>
                <a:gd name="T48" fmla="*/ 119 w 400"/>
                <a:gd name="T49" fmla="*/ 0 h 352"/>
                <a:gd name="T50" fmla="*/ 55 w 400"/>
                <a:gd name="T51" fmla="*/ 63 h 352"/>
                <a:gd name="T52" fmla="*/ 59 w 400"/>
                <a:gd name="T53" fmla="*/ 95 h 352"/>
                <a:gd name="T54" fmla="*/ 53 w 400"/>
                <a:gd name="T55" fmla="*/ 111 h 352"/>
                <a:gd name="T56" fmla="*/ 68 w 400"/>
                <a:gd name="T57" fmla="*/ 142 h 352"/>
                <a:gd name="T58" fmla="*/ 86 w 400"/>
                <a:gd name="T59" fmla="*/ 187 h 352"/>
                <a:gd name="T60" fmla="*/ 33 w 400"/>
                <a:gd name="T61" fmla="*/ 247 h 352"/>
                <a:gd name="T62" fmla="*/ 0 w 400"/>
                <a:gd name="T63" fmla="*/ 279 h 352"/>
                <a:gd name="T64" fmla="*/ 0 w 400"/>
                <a:gd name="T65" fmla="*/ 352 h 352"/>
                <a:gd name="T66" fmla="*/ 278 w 400"/>
                <a:gd name="T67" fmla="*/ 352 h 352"/>
                <a:gd name="T68" fmla="*/ 278 w 400"/>
                <a:gd name="T69" fmla="*/ 297 h 352"/>
                <a:gd name="T70" fmla="*/ 204 w 400"/>
                <a:gd name="T71" fmla="*/ 24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0" h="352">
                  <a:moveTo>
                    <a:pt x="400" y="352"/>
                  </a:moveTo>
                  <a:cubicBezTo>
                    <a:pt x="400" y="352"/>
                    <a:pt x="399" y="276"/>
                    <a:pt x="394" y="268"/>
                  </a:cubicBezTo>
                  <a:cubicBezTo>
                    <a:pt x="387" y="257"/>
                    <a:pt x="371" y="249"/>
                    <a:pt x="342" y="236"/>
                  </a:cubicBezTo>
                  <a:cubicBezTo>
                    <a:pt x="312" y="224"/>
                    <a:pt x="303" y="213"/>
                    <a:pt x="303" y="191"/>
                  </a:cubicBezTo>
                  <a:cubicBezTo>
                    <a:pt x="303" y="177"/>
                    <a:pt x="312" y="182"/>
                    <a:pt x="316" y="157"/>
                  </a:cubicBezTo>
                  <a:cubicBezTo>
                    <a:pt x="317" y="147"/>
                    <a:pt x="325" y="157"/>
                    <a:pt x="327" y="134"/>
                  </a:cubicBezTo>
                  <a:cubicBezTo>
                    <a:pt x="327" y="124"/>
                    <a:pt x="322" y="122"/>
                    <a:pt x="322" y="122"/>
                  </a:cubicBezTo>
                  <a:cubicBezTo>
                    <a:pt x="322" y="122"/>
                    <a:pt x="325" y="108"/>
                    <a:pt x="325" y="98"/>
                  </a:cubicBezTo>
                  <a:cubicBezTo>
                    <a:pt x="327" y="85"/>
                    <a:pt x="319" y="51"/>
                    <a:pt x="278" y="51"/>
                  </a:cubicBezTo>
                  <a:cubicBezTo>
                    <a:pt x="236" y="51"/>
                    <a:pt x="229" y="85"/>
                    <a:pt x="230" y="98"/>
                  </a:cubicBezTo>
                  <a:cubicBezTo>
                    <a:pt x="231" y="108"/>
                    <a:pt x="233" y="122"/>
                    <a:pt x="233" y="122"/>
                  </a:cubicBezTo>
                  <a:cubicBezTo>
                    <a:pt x="233" y="122"/>
                    <a:pt x="229" y="124"/>
                    <a:pt x="229" y="134"/>
                  </a:cubicBezTo>
                  <a:cubicBezTo>
                    <a:pt x="230" y="157"/>
                    <a:pt x="238" y="147"/>
                    <a:pt x="240" y="157"/>
                  </a:cubicBezTo>
                  <a:cubicBezTo>
                    <a:pt x="244" y="182"/>
                    <a:pt x="253" y="177"/>
                    <a:pt x="253" y="191"/>
                  </a:cubicBezTo>
                  <a:cubicBezTo>
                    <a:pt x="253" y="206"/>
                    <a:pt x="248" y="216"/>
                    <a:pt x="236" y="224"/>
                  </a:cubicBezTo>
                  <a:cubicBezTo>
                    <a:pt x="301" y="257"/>
                    <a:pt x="310" y="263"/>
                    <a:pt x="310" y="292"/>
                  </a:cubicBezTo>
                  <a:cubicBezTo>
                    <a:pt x="310" y="352"/>
                    <a:pt x="310" y="352"/>
                    <a:pt x="310" y="352"/>
                  </a:cubicBezTo>
                  <a:lnTo>
                    <a:pt x="400" y="352"/>
                  </a:lnTo>
                  <a:close/>
                  <a:moveTo>
                    <a:pt x="204" y="247"/>
                  </a:moveTo>
                  <a:cubicBezTo>
                    <a:pt x="165" y="231"/>
                    <a:pt x="152" y="217"/>
                    <a:pt x="152" y="187"/>
                  </a:cubicBezTo>
                  <a:cubicBezTo>
                    <a:pt x="152" y="169"/>
                    <a:pt x="164" y="175"/>
                    <a:pt x="169" y="142"/>
                  </a:cubicBezTo>
                  <a:cubicBezTo>
                    <a:pt x="172" y="129"/>
                    <a:pt x="182" y="142"/>
                    <a:pt x="184" y="111"/>
                  </a:cubicBezTo>
                  <a:cubicBezTo>
                    <a:pt x="184" y="98"/>
                    <a:pt x="179" y="95"/>
                    <a:pt x="179" y="95"/>
                  </a:cubicBezTo>
                  <a:cubicBezTo>
                    <a:pt x="179" y="95"/>
                    <a:pt x="181" y="77"/>
                    <a:pt x="183" y="63"/>
                  </a:cubicBezTo>
                  <a:cubicBezTo>
                    <a:pt x="184" y="45"/>
                    <a:pt x="174" y="0"/>
                    <a:pt x="119" y="0"/>
                  </a:cubicBezTo>
                  <a:cubicBezTo>
                    <a:pt x="64" y="0"/>
                    <a:pt x="54" y="45"/>
                    <a:pt x="55" y="63"/>
                  </a:cubicBezTo>
                  <a:cubicBezTo>
                    <a:pt x="56" y="77"/>
                    <a:pt x="59" y="95"/>
                    <a:pt x="59" y="95"/>
                  </a:cubicBezTo>
                  <a:cubicBezTo>
                    <a:pt x="59" y="95"/>
                    <a:pt x="53" y="98"/>
                    <a:pt x="53" y="111"/>
                  </a:cubicBezTo>
                  <a:cubicBezTo>
                    <a:pt x="55" y="142"/>
                    <a:pt x="66" y="129"/>
                    <a:pt x="68" y="142"/>
                  </a:cubicBezTo>
                  <a:cubicBezTo>
                    <a:pt x="74" y="175"/>
                    <a:pt x="86" y="169"/>
                    <a:pt x="86" y="187"/>
                  </a:cubicBezTo>
                  <a:cubicBezTo>
                    <a:pt x="86" y="217"/>
                    <a:pt x="73" y="231"/>
                    <a:pt x="33" y="247"/>
                  </a:cubicBezTo>
                  <a:cubicBezTo>
                    <a:pt x="21" y="252"/>
                    <a:pt x="0" y="260"/>
                    <a:pt x="0" y="279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278" y="352"/>
                    <a:pt x="278" y="352"/>
                    <a:pt x="278" y="352"/>
                  </a:cubicBezTo>
                  <a:cubicBezTo>
                    <a:pt x="278" y="352"/>
                    <a:pt x="278" y="309"/>
                    <a:pt x="278" y="297"/>
                  </a:cubicBezTo>
                  <a:cubicBezTo>
                    <a:pt x="278" y="280"/>
                    <a:pt x="244" y="264"/>
                    <a:pt x="204" y="2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8540" tIns="64271" rIns="128540" bIns="6427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思源黑体 CN Bold"/>
                <a:cs typeface="+mn-ea"/>
                <a:sym typeface="MiSans" panose="00000500000000000000" pitchFamily="2" charset="-122"/>
              </a:endParaRPr>
            </a:p>
          </p:txBody>
        </p: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61968EA7-CFE4-6947-B7F5-5FCD383906E1}"/>
              </a:ext>
            </a:extLst>
          </p:cNvPr>
          <p:cNvSpPr txBox="1"/>
          <p:nvPr/>
        </p:nvSpPr>
        <p:spPr>
          <a:xfrm>
            <a:off x="994389" y="1971760"/>
            <a:ext cx="2433360" cy="10804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团队历经三个阶段的界面迭代，针对用户反馈不断调整，优化了按钮响应、表单填写提示等超</a:t>
            </a:r>
            <a:r>
              <a:rPr lang="en-US" altLang="zh-CN" sz="11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15</a:t>
            </a: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处交互细节，凝聚了团队大量心血。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DF073FC0-4F17-244E-B332-60EECD160012}"/>
              </a:ext>
            </a:extLst>
          </p:cNvPr>
          <p:cNvSpPr txBox="1"/>
          <p:nvPr/>
        </p:nvSpPr>
        <p:spPr>
          <a:xfrm>
            <a:off x="3825957" y="1977672"/>
            <a:ext cx="2433360" cy="10804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后端接口经历两次关键重构。</a:t>
            </a:r>
          </a:p>
          <a:p>
            <a:pPr algn="ctr">
              <a:lnSpc>
                <a:spcPct val="150000"/>
              </a:lnSpc>
            </a:pP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团队投入大量精力优化算法与架构，首次重构解决定位延迟，二次重构提升数据精度。</a:t>
            </a:r>
          </a:p>
        </p:txBody>
      </p:sp>
      <p:pic>
        <p:nvPicPr>
          <p:cNvPr id="44" name="图形 43">
            <a:extLst>
              <a:ext uri="{FF2B5EF4-FFF2-40B4-BE49-F238E27FC236}">
                <a16:creationId xmlns:a16="http://schemas.microsoft.com/office/drawing/2014/main" id="{9038B330-471D-4D92-857F-CEFF52639B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75591" y="1703950"/>
            <a:ext cx="4895053" cy="382601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957AEDA-A609-E6D5-3513-EE376D92EC15}"/>
              </a:ext>
            </a:extLst>
          </p:cNvPr>
          <p:cNvSpPr txBox="1"/>
          <p:nvPr/>
        </p:nvSpPr>
        <p:spPr>
          <a:xfrm>
            <a:off x="899887" y="4618373"/>
            <a:ext cx="2433360" cy="82657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通过优化代码与配置，成功解决</a:t>
            </a:r>
            <a:r>
              <a:rPr lang="en-US" altLang="zh-CN" sz="11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GPS</a:t>
            </a: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权限获取、接口跨域等八项技术问题，确保项目各模块稳定运行与数据交互。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37FEE0B-8D54-8786-645D-D372865DB4D3}"/>
              </a:ext>
            </a:extLst>
          </p:cNvPr>
          <p:cNvSpPr txBox="1"/>
          <p:nvPr/>
        </p:nvSpPr>
        <p:spPr>
          <a:xfrm>
            <a:off x="3614402" y="4618372"/>
            <a:ext cx="2433360" cy="10804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sym typeface="思源黑体 CN Medium" panose="020B0600000000000000" pitchFamily="34" charset="-122"/>
              </a:rPr>
              <a:t>团队投入大量精力编写了多个测试用例，涵盖用户注册登录、技能交换匹配、交易流程等核心场景，确保项目质量。</a:t>
            </a:r>
          </a:p>
        </p:txBody>
      </p:sp>
    </p:spTree>
    <p:extLst>
      <p:ext uri="{BB962C8B-B14F-4D97-AF65-F5344CB8AC3E}">
        <p14:creationId xmlns:p14="http://schemas.microsoft.com/office/powerpoint/2010/main" val="820073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9000" decel="81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19000" decel="81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19000" decel="81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accel="19000" decel="81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19000" decel="81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accel="19000" decel="81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accel="19000" decel="81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 animBg="1"/>
      <p:bldP spid="49" grpId="0"/>
      <p:bldP spid="51" grpId="0"/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52D7874A-006B-F47F-9522-71BBE46835E3}"/>
              </a:ext>
            </a:extLst>
          </p:cNvPr>
          <p:cNvSpPr/>
          <p:nvPr/>
        </p:nvSpPr>
        <p:spPr>
          <a:xfrm>
            <a:off x="0" y="43706"/>
            <a:ext cx="12192000" cy="6858000"/>
          </a:xfrm>
          <a:prstGeom prst="roundRect">
            <a:avLst>
              <a:gd name="adj" fmla="val 0"/>
            </a:avLst>
          </a:prstGeom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441A74AF-F8EF-686C-B0B7-E72EA517CB7D}"/>
              </a:ext>
            </a:extLst>
          </p:cNvPr>
          <p:cNvSpPr/>
          <p:nvPr/>
        </p:nvSpPr>
        <p:spPr>
          <a:xfrm>
            <a:off x="0" y="2013527"/>
            <a:ext cx="12192000" cy="32137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49C1142-D882-4B58-C37B-DC6F8A7A1AE5}"/>
              </a:ext>
            </a:extLst>
          </p:cNvPr>
          <p:cNvSpPr/>
          <p:nvPr/>
        </p:nvSpPr>
        <p:spPr>
          <a:xfrm flipH="1" flipV="1">
            <a:off x="669925" y="601139"/>
            <a:ext cx="4715505" cy="4626160"/>
          </a:xfrm>
          <a:custGeom>
            <a:avLst/>
            <a:gdLst>
              <a:gd name="connsiteX0" fmla="*/ 3944463 w 4715505"/>
              <a:gd name="connsiteY0" fmla="*/ 4626160 h 4626160"/>
              <a:gd name="connsiteX1" fmla="*/ 771042 w 4715505"/>
              <a:gd name="connsiteY1" fmla="*/ 4626160 h 4626160"/>
              <a:gd name="connsiteX2" fmla="*/ 0 w 4715505"/>
              <a:gd name="connsiteY2" fmla="*/ 3855118 h 4626160"/>
              <a:gd name="connsiteX3" fmla="*/ 0 w 4715505"/>
              <a:gd name="connsiteY3" fmla="*/ 771042 h 4626160"/>
              <a:gd name="connsiteX4" fmla="*/ 771042 w 4715505"/>
              <a:gd name="connsiteY4" fmla="*/ 0 h 4626160"/>
              <a:gd name="connsiteX5" fmla="*/ 3944463 w 4715505"/>
              <a:gd name="connsiteY5" fmla="*/ 0 h 4626160"/>
              <a:gd name="connsiteX6" fmla="*/ 4715505 w 4715505"/>
              <a:gd name="connsiteY6" fmla="*/ 771042 h 4626160"/>
              <a:gd name="connsiteX7" fmla="*/ 4715505 w 4715505"/>
              <a:gd name="connsiteY7" fmla="*/ 3855118 h 4626160"/>
              <a:gd name="connsiteX8" fmla="*/ 3944463 w 4715505"/>
              <a:gd name="connsiteY8" fmla="*/ 4626160 h 46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15505" h="4626160">
                <a:moveTo>
                  <a:pt x="3944463" y="4626160"/>
                </a:moveTo>
                <a:lnTo>
                  <a:pt x="771042" y="4626160"/>
                </a:lnTo>
                <a:cubicBezTo>
                  <a:pt x="345207" y="4626160"/>
                  <a:pt x="0" y="4280953"/>
                  <a:pt x="0" y="3855118"/>
                </a:cubicBezTo>
                <a:lnTo>
                  <a:pt x="0" y="771042"/>
                </a:lnTo>
                <a:cubicBezTo>
                  <a:pt x="0" y="345207"/>
                  <a:pt x="345207" y="0"/>
                  <a:pt x="771042" y="0"/>
                </a:cubicBezTo>
                <a:lnTo>
                  <a:pt x="3944463" y="0"/>
                </a:lnTo>
                <a:cubicBezTo>
                  <a:pt x="4370298" y="0"/>
                  <a:pt x="4715505" y="345207"/>
                  <a:pt x="4715505" y="771042"/>
                </a:cubicBezTo>
                <a:lnTo>
                  <a:pt x="4715505" y="3855118"/>
                </a:lnTo>
                <a:cubicBezTo>
                  <a:pt x="4715505" y="4280953"/>
                  <a:pt x="4370298" y="4626160"/>
                  <a:pt x="3944463" y="462616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94699B4-98B5-5468-7784-EDED66574D94}"/>
              </a:ext>
            </a:extLst>
          </p:cNvPr>
          <p:cNvSpPr/>
          <p:nvPr/>
        </p:nvSpPr>
        <p:spPr>
          <a:xfrm flipH="1">
            <a:off x="1609531" y="4123515"/>
            <a:ext cx="3070277" cy="2218432"/>
          </a:xfrm>
          <a:custGeom>
            <a:avLst/>
            <a:gdLst>
              <a:gd name="connsiteX0" fmla="*/ 0 w 3070277"/>
              <a:gd name="connsiteY0" fmla="*/ 1109215 h 2218432"/>
              <a:gd name="connsiteX1" fmla="*/ 0 w 3070277"/>
              <a:gd name="connsiteY1" fmla="*/ 1109216 h 2218432"/>
              <a:gd name="connsiteX2" fmla="*/ 0 w 3070277"/>
              <a:gd name="connsiteY2" fmla="*/ 1109216 h 2218432"/>
              <a:gd name="connsiteX3" fmla="*/ 1961061 w 3070277"/>
              <a:gd name="connsiteY3" fmla="*/ 0 h 2218432"/>
              <a:gd name="connsiteX4" fmla="*/ 1109216 w 3070277"/>
              <a:gd name="connsiteY4" fmla="*/ 0 h 2218432"/>
              <a:gd name="connsiteX5" fmla="*/ 22535 w 3070277"/>
              <a:gd name="connsiteY5" fmla="*/ 885671 h 2218432"/>
              <a:gd name="connsiteX6" fmla="*/ 0 w 3070277"/>
              <a:gd name="connsiteY6" fmla="*/ 1109216 h 2218432"/>
              <a:gd name="connsiteX7" fmla="*/ 22535 w 3070277"/>
              <a:gd name="connsiteY7" fmla="*/ 1332761 h 2218432"/>
              <a:gd name="connsiteX8" fmla="*/ 1109216 w 3070277"/>
              <a:gd name="connsiteY8" fmla="*/ 2218431 h 2218432"/>
              <a:gd name="connsiteX9" fmla="*/ 1961060 w 3070277"/>
              <a:gd name="connsiteY9" fmla="*/ 2218432 h 2218432"/>
              <a:gd name="connsiteX10" fmla="*/ 3070276 w 3070277"/>
              <a:gd name="connsiteY10" fmla="*/ 1109216 h 2218432"/>
              <a:gd name="connsiteX11" fmla="*/ 3070277 w 3070277"/>
              <a:gd name="connsiteY11" fmla="*/ 1109216 h 2218432"/>
              <a:gd name="connsiteX12" fmla="*/ 1961061 w 3070277"/>
              <a:gd name="connsiteY12" fmla="*/ 0 h 22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0277" h="2218432">
                <a:moveTo>
                  <a:pt x="0" y="1109215"/>
                </a:moveTo>
                <a:lnTo>
                  <a:pt x="0" y="1109216"/>
                </a:lnTo>
                <a:lnTo>
                  <a:pt x="0" y="1109216"/>
                </a:lnTo>
                <a:close/>
                <a:moveTo>
                  <a:pt x="1961061" y="0"/>
                </a:moveTo>
                <a:lnTo>
                  <a:pt x="1109216" y="0"/>
                </a:lnTo>
                <a:cubicBezTo>
                  <a:pt x="573188" y="0"/>
                  <a:pt x="125966" y="380220"/>
                  <a:pt x="22535" y="885671"/>
                </a:cubicBezTo>
                <a:lnTo>
                  <a:pt x="0" y="1109216"/>
                </a:lnTo>
                <a:lnTo>
                  <a:pt x="22535" y="1332761"/>
                </a:lnTo>
                <a:cubicBezTo>
                  <a:pt x="125966" y="1838212"/>
                  <a:pt x="573188" y="2218431"/>
                  <a:pt x="1109216" y="2218431"/>
                </a:cubicBezTo>
                <a:lnTo>
                  <a:pt x="1961060" y="2218432"/>
                </a:lnTo>
                <a:cubicBezTo>
                  <a:pt x="2573663" y="2218432"/>
                  <a:pt x="3070276" y="1721819"/>
                  <a:pt x="3070276" y="1109216"/>
                </a:cubicBezTo>
                <a:lnTo>
                  <a:pt x="3070277" y="1109216"/>
                </a:lnTo>
                <a:cubicBezTo>
                  <a:pt x="3070277" y="496613"/>
                  <a:pt x="2573664" y="0"/>
                  <a:pt x="196106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93F57F69-C92B-1691-FDA7-BF003513FA56}"/>
              </a:ext>
            </a:extLst>
          </p:cNvPr>
          <p:cNvSpPr/>
          <p:nvPr/>
        </p:nvSpPr>
        <p:spPr>
          <a:xfrm flipH="1">
            <a:off x="3144668" y="5228648"/>
            <a:ext cx="3070277" cy="1641564"/>
          </a:xfrm>
          <a:custGeom>
            <a:avLst/>
            <a:gdLst>
              <a:gd name="connsiteX0" fmla="*/ 0 w 3070277"/>
              <a:gd name="connsiteY0" fmla="*/ 1109215 h 2218432"/>
              <a:gd name="connsiteX1" fmla="*/ 0 w 3070277"/>
              <a:gd name="connsiteY1" fmla="*/ 1109216 h 2218432"/>
              <a:gd name="connsiteX2" fmla="*/ 0 w 3070277"/>
              <a:gd name="connsiteY2" fmla="*/ 1109216 h 2218432"/>
              <a:gd name="connsiteX3" fmla="*/ 1961061 w 3070277"/>
              <a:gd name="connsiteY3" fmla="*/ 0 h 2218432"/>
              <a:gd name="connsiteX4" fmla="*/ 1109216 w 3070277"/>
              <a:gd name="connsiteY4" fmla="*/ 0 h 2218432"/>
              <a:gd name="connsiteX5" fmla="*/ 22535 w 3070277"/>
              <a:gd name="connsiteY5" fmla="*/ 885671 h 2218432"/>
              <a:gd name="connsiteX6" fmla="*/ 0 w 3070277"/>
              <a:gd name="connsiteY6" fmla="*/ 1109216 h 2218432"/>
              <a:gd name="connsiteX7" fmla="*/ 22535 w 3070277"/>
              <a:gd name="connsiteY7" fmla="*/ 1332761 h 2218432"/>
              <a:gd name="connsiteX8" fmla="*/ 1109216 w 3070277"/>
              <a:gd name="connsiteY8" fmla="*/ 2218431 h 2218432"/>
              <a:gd name="connsiteX9" fmla="*/ 1961060 w 3070277"/>
              <a:gd name="connsiteY9" fmla="*/ 2218432 h 2218432"/>
              <a:gd name="connsiteX10" fmla="*/ 3070276 w 3070277"/>
              <a:gd name="connsiteY10" fmla="*/ 1109216 h 2218432"/>
              <a:gd name="connsiteX11" fmla="*/ 3070277 w 3070277"/>
              <a:gd name="connsiteY11" fmla="*/ 1109216 h 2218432"/>
              <a:gd name="connsiteX12" fmla="*/ 1961061 w 3070277"/>
              <a:gd name="connsiteY12" fmla="*/ 0 h 22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0277" h="2218432">
                <a:moveTo>
                  <a:pt x="0" y="1109215"/>
                </a:moveTo>
                <a:lnTo>
                  <a:pt x="0" y="1109216"/>
                </a:lnTo>
                <a:lnTo>
                  <a:pt x="0" y="1109216"/>
                </a:lnTo>
                <a:close/>
                <a:moveTo>
                  <a:pt x="1961061" y="0"/>
                </a:moveTo>
                <a:lnTo>
                  <a:pt x="1109216" y="0"/>
                </a:lnTo>
                <a:cubicBezTo>
                  <a:pt x="573188" y="0"/>
                  <a:pt x="125966" y="380220"/>
                  <a:pt x="22535" y="885671"/>
                </a:cubicBezTo>
                <a:lnTo>
                  <a:pt x="0" y="1109216"/>
                </a:lnTo>
                <a:lnTo>
                  <a:pt x="22535" y="1332761"/>
                </a:lnTo>
                <a:cubicBezTo>
                  <a:pt x="125966" y="1838212"/>
                  <a:pt x="573188" y="2218431"/>
                  <a:pt x="1109216" y="2218431"/>
                </a:cubicBezTo>
                <a:lnTo>
                  <a:pt x="1961060" y="2218432"/>
                </a:lnTo>
                <a:cubicBezTo>
                  <a:pt x="2573663" y="2218432"/>
                  <a:pt x="3070276" y="1721819"/>
                  <a:pt x="3070276" y="1109216"/>
                </a:cubicBezTo>
                <a:lnTo>
                  <a:pt x="3070277" y="1109216"/>
                </a:lnTo>
                <a:cubicBezTo>
                  <a:pt x="3070277" y="496613"/>
                  <a:pt x="2573664" y="0"/>
                  <a:pt x="19610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D787419E-5679-D1A2-83FB-F001F7828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63993" y="1043544"/>
            <a:ext cx="2961351" cy="374135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091D23FD-BA5E-AECC-2BE2-7E022F495F2F}"/>
              </a:ext>
            </a:extLst>
          </p:cNvPr>
          <p:cNvSpPr/>
          <p:nvPr/>
        </p:nvSpPr>
        <p:spPr>
          <a:xfrm>
            <a:off x="6418127" y="3497590"/>
            <a:ext cx="455292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itchFamily="2" charset="-122"/>
              <a:ea typeface="MiSans Normal" pitchFamily="2" charset="-122"/>
              <a:cs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8AE3264-E593-164C-2FB3-3A6886DB9660}"/>
              </a:ext>
            </a:extLst>
          </p:cNvPr>
          <p:cNvSpPr txBox="1"/>
          <p:nvPr/>
        </p:nvSpPr>
        <p:spPr>
          <a:xfrm>
            <a:off x="6289339" y="2378583"/>
            <a:ext cx="5193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accent1"/>
                </a:solidFill>
                <a:effectLst>
                  <a:outerShdw dist="63500" dir="5400000" algn="tl" rotWithShape="0">
                    <a:prstClr val="black">
                      <a:alpha val="10000"/>
                    </a:prstClr>
                  </a:outerShdw>
                </a:effectLst>
                <a:latin typeface="DIN-BlackItalic" pitchFamily="50" charset="0"/>
                <a:ea typeface="+mj-ea"/>
              </a:defRPr>
            </a:lvl1pPr>
          </a:lstStyle>
          <a:p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测试与质量保障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F669780-66EC-D3F7-B8AA-F6C048518FD1}"/>
              </a:ext>
            </a:extLst>
          </p:cNvPr>
          <p:cNvSpPr txBox="1"/>
          <p:nvPr/>
        </p:nvSpPr>
        <p:spPr>
          <a:xfrm>
            <a:off x="6214947" y="751734"/>
            <a:ext cx="7974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alpha val="11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PART TWO</a:t>
            </a:r>
            <a:endParaRPr lang="zh-CN" altLang="en-US" sz="7200" dirty="0">
              <a:solidFill>
                <a:schemeClr val="bg1">
                  <a:alpha val="11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114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accel="19000" decel="81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6F1D1036-1627-F7E9-80B0-8E7E52EB0089}"/>
              </a:ext>
            </a:extLst>
          </p:cNvPr>
          <p:cNvCxnSpPr>
            <a:cxnSpLocks/>
          </p:cNvCxnSpPr>
          <p:nvPr/>
        </p:nvCxnSpPr>
        <p:spPr>
          <a:xfrm>
            <a:off x="0" y="494270"/>
            <a:ext cx="518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855A2747-2B60-9D59-7F3E-94840C4BE25E}"/>
              </a:ext>
            </a:extLst>
          </p:cNvPr>
          <p:cNvSpPr txBox="1"/>
          <p:nvPr/>
        </p:nvSpPr>
        <p:spPr>
          <a:xfrm>
            <a:off x="593123" y="309604"/>
            <a:ext cx="212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测试覆盖范围</a:t>
            </a: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D933C983-7F8E-ABF6-2CC7-2B193A85F694}"/>
              </a:ext>
            </a:extLst>
          </p:cNvPr>
          <p:cNvSpPr/>
          <p:nvPr/>
        </p:nvSpPr>
        <p:spPr>
          <a:xfrm>
            <a:off x="9504018" y="6449614"/>
            <a:ext cx="2687982" cy="408386"/>
          </a:xfrm>
          <a:custGeom>
            <a:avLst/>
            <a:gdLst>
              <a:gd name="connsiteX0" fmla="*/ 0 w 2687982"/>
              <a:gd name="connsiteY0" fmla="*/ 204192 h 408386"/>
              <a:gd name="connsiteX1" fmla="*/ 0 w 2687982"/>
              <a:gd name="connsiteY1" fmla="*/ 204193 h 408386"/>
              <a:gd name="connsiteX2" fmla="*/ 0 w 2687982"/>
              <a:gd name="connsiteY2" fmla="*/ 204193 h 408386"/>
              <a:gd name="connsiteX3" fmla="*/ 204193 w 2687982"/>
              <a:gd name="connsiteY3" fmla="*/ 0 h 408386"/>
              <a:gd name="connsiteX4" fmla="*/ 2687982 w 2687982"/>
              <a:gd name="connsiteY4" fmla="*/ 0 h 408386"/>
              <a:gd name="connsiteX5" fmla="*/ 2687982 w 2687982"/>
              <a:gd name="connsiteY5" fmla="*/ 408386 h 408386"/>
              <a:gd name="connsiteX6" fmla="*/ 204193 w 2687982"/>
              <a:gd name="connsiteY6" fmla="*/ 408385 h 408386"/>
              <a:gd name="connsiteX7" fmla="*/ 16046 w 2687982"/>
              <a:gd name="connsiteY7" fmla="*/ 283674 h 408386"/>
              <a:gd name="connsiteX8" fmla="*/ 0 w 2687982"/>
              <a:gd name="connsiteY8" fmla="*/ 204193 h 408386"/>
              <a:gd name="connsiteX9" fmla="*/ 16046 w 2687982"/>
              <a:gd name="connsiteY9" fmla="*/ 124712 h 408386"/>
              <a:gd name="connsiteX10" fmla="*/ 204193 w 2687982"/>
              <a:gd name="connsiteY10" fmla="*/ 0 h 4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7982" h="408386">
                <a:moveTo>
                  <a:pt x="0" y="204192"/>
                </a:moveTo>
                <a:lnTo>
                  <a:pt x="0" y="204193"/>
                </a:lnTo>
                <a:lnTo>
                  <a:pt x="0" y="204193"/>
                </a:lnTo>
                <a:close/>
                <a:moveTo>
                  <a:pt x="204193" y="0"/>
                </a:moveTo>
                <a:lnTo>
                  <a:pt x="2687982" y="0"/>
                </a:lnTo>
                <a:lnTo>
                  <a:pt x="2687982" y="408386"/>
                </a:lnTo>
                <a:lnTo>
                  <a:pt x="204193" y="408385"/>
                </a:lnTo>
                <a:cubicBezTo>
                  <a:pt x="119613" y="408385"/>
                  <a:pt x="47045" y="356961"/>
                  <a:pt x="16046" y="283674"/>
                </a:cubicBezTo>
                <a:lnTo>
                  <a:pt x="0" y="204193"/>
                </a:lnTo>
                <a:lnTo>
                  <a:pt x="16046" y="124712"/>
                </a:lnTo>
                <a:cubicBezTo>
                  <a:pt x="47045" y="51424"/>
                  <a:pt x="119613" y="0"/>
                  <a:pt x="2041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Normal" pitchFamily="2" charset="-122"/>
              <a:ea typeface="MiSans Normal" pitchFamily="2" charset="-122"/>
              <a:cs typeface="+mn-ea"/>
              <a:sym typeface="+mn-lt"/>
            </a:endParaRPr>
          </a:p>
        </p:txBody>
      </p:sp>
      <p:pic>
        <p:nvPicPr>
          <p:cNvPr id="11" name="图形 10">
            <a:extLst>
              <a:ext uri="{FF2B5EF4-FFF2-40B4-BE49-F238E27FC236}">
                <a16:creationId xmlns:a16="http://schemas.microsoft.com/office/drawing/2014/main" id="{AF67C79C-B5BC-A794-9863-CD3DC8B77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1853" y="5334000"/>
            <a:ext cx="848895" cy="1524000"/>
          </a:xfrm>
          <a:prstGeom prst="rect">
            <a:avLst/>
          </a:prstGeom>
        </p:spPr>
      </p:pic>
      <p:sp>
        <p:nvSpPr>
          <p:cNvPr id="3" name="泪滴形 2">
            <a:extLst>
              <a:ext uri="{FF2B5EF4-FFF2-40B4-BE49-F238E27FC236}">
                <a16:creationId xmlns:a16="http://schemas.microsoft.com/office/drawing/2014/main" id="{06045039-59B3-5746-AB3B-2521F68D48A8}"/>
              </a:ext>
            </a:extLst>
          </p:cNvPr>
          <p:cNvSpPr/>
          <p:nvPr/>
        </p:nvSpPr>
        <p:spPr>
          <a:xfrm>
            <a:off x="4528226" y="3867150"/>
            <a:ext cx="1524000" cy="1524000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CD2AD62D-67F3-504D-9EFA-4C3A52443736}"/>
              </a:ext>
            </a:extLst>
          </p:cNvPr>
          <p:cNvSpPr>
            <a:spLocks noChangeAspect="1"/>
          </p:cNvSpPr>
          <p:nvPr/>
        </p:nvSpPr>
        <p:spPr bwMode="auto">
          <a:xfrm>
            <a:off x="4985383" y="4324772"/>
            <a:ext cx="609685" cy="608756"/>
          </a:xfrm>
          <a:custGeom>
            <a:avLst/>
            <a:gdLst>
              <a:gd name="connsiteX0" fmla="*/ 369911 w 602276"/>
              <a:gd name="connsiteY0" fmla="*/ 288679 h 601359"/>
              <a:gd name="connsiteX1" fmla="*/ 353291 w 602276"/>
              <a:gd name="connsiteY1" fmla="*/ 321381 h 601359"/>
              <a:gd name="connsiteX2" fmla="*/ 369911 w 602276"/>
              <a:gd name="connsiteY2" fmla="*/ 321381 h 601359"/>
              <a:gd name="connsiteX3" fmla="*/ 384432 w 602276"/>
              <a:gd name="connsiteY3" fmla="*/ 193632 h 601359"/>
              <a:gd name="connsiteX4" fmla="*/ 405569 w 602276"/>
              <a:gd name="connsiteY4" fmla="*/ 213447 h 601359"/>
              <a:gd name="connsiteX5" fmla="*/ 403794 w 602276"/>
              <a:gd name="connsiteY5" fmla="*/ 221663 h 601359"/>
              <a:gd name="connsiteX6" fmla="*/ 403472 w 602276"/>
              <a:gd name="connsiteY6" fmla="*/ 222629 h 601359"/>
              <a:gd name="connsiteX7" fmla="*/ 380560 w 602276"/>
              <a:gd name="connsiteY7" fmla="*/ 267736 h 601359"/>
              <a:gd name="connsiteX8" fmla="*/ 391370 w 602276"/>
              <a:gd name="connsiteY8" fmla="*/ 265320 h 601359"/>
              <a:gd name="connsiteX9" fmla="*/ 412830 w 602276"/>
              <a:gd name="connsiteY9" fmla="*/ 284651 h 601359"/>
              <a:gd name="connsiteX10" fmla="*/ 412830 w 602276"/>
              <a:gd name="connsiteY10" fmla="*/ 321381 h 601359"/>
              <a:gd name="connsiteX11" fmla="*/ 414121 w 602276"/>
              <a:gd name="connsiteY11" fmla="*/ 321381 h 601359"/>
              <a:gd name="connsiteX12" fmla="*/ 433483 w 602276"/>
              <a:gd name="connsiteY12" fmla="*/ 342323 h 601359"/>
              <a:gd name="connsiteX13" fmla="*/ 414121 w 602276"/>
              <a:gd name="connsiteY13" fmla="*/ 363427 h 601359"/>
              <a:gd name="connsiteX14" fmla="*/ 412830 w 602276"/>
              <a:gd name="connsiteY14" fmla="*/ 363427 h 601359"/>
              <a:gd name="connsiteX15" fmla="*/ 412830 w 602276"/>
              <a:gd name="connsiteY15" fmla="*/ 388236 h 601359"/>
              <a:gd name="connsiteX16" fmla="*/ 391370 w 602276"/>
              <a:gd name="connsiteY16" fmla="*/ 407728 h 601359"/>
              <a:gd name="connsiteX17" fmla="*/ 369911 w 602276"/>
              <a:gd name="connsiteY17" fmla="*/ 388236 h 601359"/>
              <a:gd name="connsiteX18" fmla="*/ 369911 w 602276"/>
              <a:gd name="connsiteY18" fmla="*/ 363427 h 601359"/>
              <a:gd name="connsiteX19" fmla="*/ 317310 w 602276"/>
              <a:gd name="connsiteY19" fmla="*/ 363427 h 601359"/>
              <a:gd name="connsiteX20" fmla="*/ 297786 w 602276"/>
              <a:gd name="connsiteY20" fmla="*/ 343612 h 601359"/>
              <a:gd name="connsiteX21" fmla="*/ 300368 w 602276"/>
              <a:gd name="connsiteY21" fmla="*/ 332980 h 601359"/>
              <a:gd name="connsiteX22" fmla="*/ 364909 w 602276"/>
              <a:gd name="connsiteY22" fmla="*/ 205875 h 601359"/>
              <a:gd name="connsiteX23" fmla="*/ 384432 w 602276"/>
              <a:gd name="connsiteY23" fmla="*/ 193632 h 601359"/>
              <a:gd name="connsiteX24" fmla="*/ 234600 w 602276"/>
              <a:gd name="connsiteY24" fmla="*/ 193632 h 601359"/>
              <a:gd name="connsiteX25" fmla="*/ 298975 w 602276"/>
              <a:gd name="connsiteY25" fmla="*/ 255976 h 601359"/>
              <a:gd name="connsiteX26" fmla="*/ 242344 w 602276"/>
              <a:gd name="connsiteY26" fmla="*/ 333624 h 601359"/>
              <a:gd name="connsiteX27" fmla="*/ 212173 w 602276"/>
              <a:gd name="connsiteY27" fmla="*/ 363105 h 601359"/>
              <a:gd name="connsiteX28" fmla="*/ 212173 w 602276"/>
              <a:gd name="connsiteY28" fmla="*/ 366327 h 601359"/>
              <a:gd name="connsiteX29" fmla="*/ 281550 w 602276"/>
              <a:gd name="connsiteY29" fmla="*/ 366327 h 601359"/>
              <a:gd name="connsiteX30" fmla="*/ 300750 w 602276"/>
              <a:gd name="connsiteY30" fmla="*/ 386947 h 601359"/>
              <a:gd name="connsiteX31" fmla="*/ 281550 w 602276"/>
              <a:gd name="connsiteY31" fmla="*/ 407728 h 601359"/>
              <a:gd name="connsiteX32" fmla="*/ 189747 w 602276"/>
              <a:gd name="connsiteY32" fmla="*/ 407728 h 601359"/>
              <a:gd name="connsiteX33" fmla="*/ 168934 w 602276"/>
              <a:gd name="connsiteY33" fmla="*/ 388236 h 601359"/>
              <a:gd name="connsiteX34" fmla="*/ 168934 w 602276"/>
              <a:gd name="connsiteY34" fmla="*/ 363105 h 601359"/>
              <a:gd name="connsiteX35" fmla="*/ 217014 w 602276"/>
              <a:gd name="connsiteY35" fmla="*/ 300922 h 601359"/>
              <a:gd name="connsiteX36" fmla="*/ 256058 w 602276"/>
              <a:gd name="connsiteY36" fmla="*/ 256459 h 601359"/>
              <a:gd name="connsiteX37" fmla="*/ 234116 w 602276"/>
              <a:gd name="connsiteY37" fmla="*/ 235356 h 601359"/>
              <a:gd name="connsiteX38" fmla="*/ 215884 w 602276"/>
              <a:gd name="connsiteY38" fmla="*/ 252915 h 601359"/>
              <a:gd name="connsiteX39" fmla="*/ 193942 w 602276"/>
              <a:gd name="connsiteY39" fmla="*/ 272730 h 601359"/>
              <a:gd name="connsiteX40" fmla="*/ 173290 w 602276"/>
              <a:gd name="connsiteY40" fmla="*/ 249371 h 601359"/>
              <a:gd name="connsiteX41" fmla="*/ 234600 w 602276"/>
              <a:gd name="connsiteY41" fmla="*/ 193632 h 601359"/>
              <a:gd name="connsiteX42" fmla="*/ 301219 w 602276"/>
              <a:gd name="connsiteY42" fmla="*/ 64437 h 601359"/>
              <a:gd name="connsiteX43" fmla="*/ 64535 w 602276"/>
              <a:gd name="connsiteY43" fmla="*/ 300760 h 601359"/>
              <a:gd name="connsiteX44" fmla="*/ 301219 w 602276"/>
              <a:gd name="connsiteY44" fmla="*/ 536922 h 601359"/>
              <a:gd name="connsiteX45" fmla="*/ 537741 w 602276"/>
              <a:gd name="connsiteY45" fmla="*/ 300760 h 601359"/>
              <a:gd name="connsiteX46" fmla="*/ 301219 w 602276"/>
              <a:gd name="connsiteY46" fmla="*/ 64437 h 601359"/>
              <a:gd name="connsiteX47" fmla="*/ 301219 w 602276"/>
              <a:gd name="connsiteY47" fmla="*/ 0 h 601359"/>
              <a:gd name="connsiteX48" fmla="*/ 602276 w 602276"/>
              <a:gd name="connsiteY48" fmla="*/ 300760 h 601359"/>
              <a:gd name="connsiteX49" fmla="*/ 301219 w 602276"/>
              <a:gd name="connsiteY49" fmla="*/ 601359 h 601359"/>
              <a:gd name="connsiteX50" fmla="*/ 0 w 602276"/>
              <a:gd name="connsiteY50" fmla="*/ 300760 h 601359"/>
              <a:gd name="connsiteX51" fmla="*/ 301219 w 602276"/>
              <a:gd name="connsiteY51" fmla="*/ 0 h 60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2276" h="601359">
                <a:moveTo>
                  <a:pt x="369911" y="288679"/>
                </a:moveTo>
                <a:lnTo>
                  <a:pt x="353291" y="321381"/>
                </a:lnTo>
                <a:lnTo>
                  <a:pt x="369911" y="321381"/>
                </a:lnTo>
                <a:close/>
                <a:moveTo>
                  <a:pt x="384432" y="193632"/>
                </a:moveTo>
                <a:cubicBezTo>
                  <a:pt x="394436" y="193632"/>
                  <a:pt x="405569" y="201848"/>
                  <a:pt x="405569" y="213447"/>
                </a:cubicBezTo>
                <a:cubicBezTo>
                  <a:pt x="405569" y="216186"/>
                  <a:pt x="405085" y="218763"/>
                  <a:pt x="403794" y="221663"/>
                </a:cubicBezTo>
                <a:cubicBezTo>
                  <a:pt x="403794" y="221985"/>
                  <a:pt x="403633" y="222307"/>
                  <a:pt x="403472" y="222629"/>
                </a:cubicBezTo>
                <a:lnTo>
                  <a:pt x="380560" y="267736"/>
                </a:lnTo>
                <a:cubicBezTo>
                  <a:pt x="383625" y="266125"/>
                  <a:pt x="387337" y="265320"/>
                  <a:pt x="391370" y="265320"/>
                </a:cubicBezTo>
                <a:cubicBezTo>
                  <a:pt x="403633" y="265320"/>
                  <a:pt x="412830" y="273536"/>
                  <a:pt x="412830" y="284651"/>
                </a:cubicBezTo>
                <a:lnTo>
                  <a:pt x="412830" y="321381"/>
                </a:lnTo>
                <a:lnTo>
                  <a:pt x="414121" y="321381"/>
                </a:lnTo>
                <a:cubicBezTo>
                  <a:pt x="425093" y="321381"/>
                  <a:pt x="433483" y="330402"/>
                  <a:pt x="433483" y="342323"/>
                </a:cubicBezTo>
                <a:cubicBezTo>
                  <a:pt x="433483" y="354083"/>
                  <a:pt x="424932" y="363427"/>
                  <a:pt x="414121" y="363427"/>
                </a:cubicBezTo>
                <a:lnTo>
                  <a:pt x="412830" y="363427"/>
                </a:lnTo>
                <a:lnTo>
                  <a:pt x="412830" y="388236"/>
                </a:lnTo>
                <a:cubicBezTo>
                  <a:pt x="412830" y="399190"/>
                  <a:pt x="403310" y="407728"/>
                  <a:pt x="391370" y="407728"/>
                </a:cubicBezTo>
                <a:cubicBezTo>
                  <a:pt x="379108" y="407728"/>
                  <a:pt x="369911" y="399351"/>
                  <a:pt x="369911" y="388236"/>
                </a:cubicBezTo>
                <a:lnTo>
                  <a:pt x="369911" y="363427"/>
                </a:lnTo>
                <a:lnTo>
                  <a:pt x="317310" y="363427"/>
                </a:lnTo>
                <a:cubicBezTo>
                  <a:pt x="306177" y="363427"/>
                  <a:pt x="297786" y="354889"/>
                  <a:pt x="297786" y="343612"/>
                </a:cubicBezTo>
                <a:cubicBezTo>
                  <a:pt x="297786" y="339585"/>
                  <a:pt x="298593" y="336041"/>
                  <a:pt x="300368" y="332980"/>
                </a:cubicBezTo>
                <a:lnTo>
                  <a:pt x="364909" y="205875"/>
                </a:lnTo>
                <a:cubicBezTo>
                  <a:pt x="368781" y="198304"/>
                  <a:pt x="376042" y="193632"/>
                  <a:pt x="384432" y="193632"/>
                </a:cubicBezTo>
                <a:close/>
                <a:moveTo>
                  <a:pt x="234600" y="193632"/>
                </a:moveTo>
                <a:cubicBezTo>
                  <a:pt x="271224" y="193632"/>
                  <a:pt x="298975" y="220535"/>
                  <a:pt x="298975" y="255976"/>
                </a:cubicBezTo>
                <a:cubicBezTo>
                  <a:pt x="298975" y="293672"/>
                  <a:pt x="267513" y="315743"/>
                  <a:pt x="242344" y="333624"/>
                </a:cubicBezTo>
                <a:cubicBezTo>
                  <a:pt x="227501" y="343934"/>
                  <a:pt x="212173" y="354728"/>
                  <a:pt x="212173" y="363105"/>
                </a:cubicBezTo>
                <a:lnTo>
                  <a:pt x="212173" y="366327"/>
                </a:lnTo>
                <a:lnTo>
                  <a:pt x="281550" y="366327"/>
                </a:lnTo>
                <a:cubicBezTo>
                  <a:pt x="292199" y="366327"/>
                  <a:pt x="300750" y="375509"/>
                  <a:pt x="300750" y="386947"/>
                </a:cubicBezTo>
                <a:cubicBezTo>
                  <a:pt x="300750" y="398385"/>
                  <a:pt x="292199" y="407728"/>
                  <a:pt x="281550" y="407728"/>
                </a:cubicBezTo>
                <a:lnTo>
                  <a:pt x="189747" y="407728"/>
                </a:lnTo>
                <a:cubicBezTo>
                  <a:pt x="179744" y="407728"/>
                  <a:pt x="168934" y="399834"/>
                  <a:pt x="168934" y="388236"/>
                </a:cubicBezTo>
                <a:lnTo>
                  <a:pt x="168934" y="363105"/>
                </a:lnTo>
                <a:cubicBezTo>
                  <a:pt x="168934" y="335396"/>
                  <a:pt x="193296" y="317837"/>
                  <a:pt x="217014" y="300922"/>
                </a:cubicBezTo>
                <a:cubicBezTo>
                  <a:pt x="237020" y="286423"/>
                  <a:pt x="256058" y="272730"/>
                  <a:pt x="256058" y="256459"/>
                </a:cubicBezTo>
                <a:cubicBezTo>
                  <a:pt x="256058" y="254365"/>
                  <a:pt x="255413" y="235356"/>
                  <a:pt x="234116" y="235356"/>
                </a:cubicBezTo>
                <a:cubicBezTo>
                  <a:pt x="215884" y="235356"/>
                  <a:pt x="215884" y="248566"/>
                  <a:pt x="215884" y="252915"/>
                </a:cubicBezTo>
                <a:cubicBezTo>
                  <a:pt x="215884" y="262742"/>
                  <a:pt x="207656" y="272730"/>
                  <a:pt x="193942" y="272730"/>
                </a:cubicBezTo>
                <a:cubicBezTo>
                  <a:pt x="183939" y="272730"/>
                  <a:pt x="173290" y="266608"/>
                  <a:pt x="173290" y="249371"/>
                </a:cubicBezTo>
                <a:cubicBezTo>
                  <a:pt x="173290" y="217635"/>
                  <a:pt x="199589" y="193632"/>
                  <a:pt x="234600" y="193632"/>
                </a:cubicBezTo>
                <a:close/>
                <a:moveTo>
                  <a:pt x="301219" y="64437"/>
                </a:moveTo>
                <a:cubicBezTo>
                  <a:pt x="170696" y="64437"/>
                  <a:pt x="64535" y="170436"/>
                  <a:pt x="64535" y="300760"/>
                </a:cubicBezTo>
                <a:cubicBezTo>
                  <a:pt x="64535" y="430923"/>
                  <a:pt x="170696" y="536922"/>
                  <a:pt x="301219" y="536922"/>
                </a:cubicBezTo>
                <a:cubicBezTo>
                  <a:pt x="431580" y="536922"/>
                  <a:pt x="537741" y="430923"/>
                  <a:pt x="537741" y="300760"/>
                </a:cubicBezTo>
                <a:cubicBezTo>
                  <a:pt x="537741" y="170436"/>
                  <a:pt x="431580" y="64437"/>
                  <a:pt x="301219" y="64437"/>
                </a:cubicBezTo>
                <a:close/>
                <a:moveTo>
                  <a:pt x="301219" y="0"/>
                </a:moveTo>
                <a:cubicBezTo>
                  <a:pt x="467236" y="0"/>
                  <a:pt x="602276" y="134834"/>
                  <a:pt x="602276" y="300760"/>
                </a:cubicBezTo>
                <a:cubicBezTo>
                  <a:pt x="602276" y="466525"/>
                  <a:pt x="467236" y="601359"/>
                  <a:pt x="301219" y="601359"/>
                </a:cubicBezTo>
                <a:cubicBezTo>
                  <a:pt x="135040" y="601359"/>
                  <a:pt x="0" y="466525"/>
                  <a:pt x="0" y="300760"/>
                </a:cubicBezTo>
                <a:cubicBezTo>
                  <a:pt x="0" y="134834"/>
                  <a:pt x="135040" y="0"/>
                  <a:pt x="3012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/>
          </a:p>
        </p:txBody>
      </p:sp>
      <p:sp>
        <p:nvSpPr>
          <p:cNvPr id="6" name="泪滴形 5">
            <a:extLst>
              <a:ext uri="{FF2B5EF4-FFF2-40B4-BE49-F238E27FC236}">
                <a16:creationId xmlns:a16="http://schemas.microsoft.com/office/drawing/2014/main" id="{7706EF31-37B9-D74C-89BC-C0134310A9CB}"/>
              </a:ext>
            </a:extLst>
          </p:cNvPr>
          <p:cNvSpPr/>
          <p:nvPr/>
        </p:nvSpPr>
        <p:spPr>
          <a:xfrm flipH="1">
            <a:off x="6164520" y="3867150"/>
            <a:ext cx="1524000" cy="1524000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EE6CEE3E-C7E1-AA4D-95CF-D68445500883}"/>
              </a:ext>
            </a:extLst>
          </p:cNvPr>
          <p:cNvSpPr>
            <a:spLocks noChangeAspect="1"/>
          </p:cNvSpPr>
          <p:nvPr/>
        </p:nvSpPr>
        <p:spPr bwMode="auto">
          <a:xfrm flipH="1">
            <a:off x="6666672" y="4324307"/>
            <a:ext cx="519699" cy="609685"/>
          </a:xfrm>
          <a:custGeom>
            <a:avLst/>
            <a:gdLst>
              <a:gd name="T0" fmla="*/ 4448 w 5811"/>
              <a:gd name="T1" fmla="*/ 4374 h 6827"/>
              <a:gd name="T2" fmla="*/ 4640 w 5811"/>
              <a:gd name="T3" fmla="*/ 4074 h 6827"/>
              <a:gd name="T4" fmla="*/ 5160 w 5811"/>
              <a:gd name="T5" fmla="*/ 2255 h 6827"/>
              <a:gd name="T6" fmla="*/ 2905 w 5811"/>
              <a:gd name="T7" fmla="*/ 0 h 6827"/>
              <a:gd name="T8" fmla="*/ 650 w 5811"/>
              <a:gd name="T9" fmla="*/ 2255 h 6827"/>
              <a:gd name="T10" fmla="*/ 1363 w 5811"/>
              <a:gd name="T11" fmla="*/ 4373 h 6827"/>
              <a:gd name="T12" fmla="*/ 0 w 5811"/>
              <a:gd name="T13" fmla="*/ 5506 h 6827"/>
              <a:gd name="T14" fmla="*/ 939 w 5811"/>
              <a:gd name="T15" fmla="*/ 6498 h 6827"/>
              <a:gd name="T16" fmla="*/ 2905 w 5811"/>
              <a:gd name="T17" fmla="*/ 6827 h 6827"/>
              <a:gd name="T18" fmla="*/ 4871 w 5811"/>
              <a:gd name="T19" fmla="*/ 6498 h 6827"/>
              <a:gd name="T20" fmla="*/ 5811 w 5811"/>
              <a:gd name="T21" fmla="*/ 5506 h 6827"/>
              <a:gd name="T22" fmla="*/ 4448 w 5811"/>
              <a:gd name="T23" fmla="*/ 4374 h 6827"/>
              <a:gd name="T24" fmla="*/ 2905 w 5811"/>
              <a:gd name="T25" fmla="*/ 1551 h 6827"/>
              <a:gd name="T26" fmla="*/ 3610 w 5811"/>
              <a:gd name="T27" fmla="*/ 2255 h 6827"/>
              <a:gd name="T28" fmla="*/ 2905 w 5811"/>
              <a:gd name="T29" fmla="*/ 2960 h 6827"/>
              <a:gd name="T30" fmla="*/ 2201 w 5811"/>
              <a:gd name="T31" fmla="*/ 2255 h 6827"/>
              <a:gd name="T32" fmla="*/ 2905 w 5811"/>
              <a:gd name="T33" fmla="*/ 1551 h 6827"/>
              <a:gd name="T34" fmla="*/ 4675 w 5811"/>
              <a:gd name="T35" fmla="*/ 6008 h 6827"/>
              <a:gd name="T36" fmla="*/ 2905 w 5811"/>
              <a:gd name="T37" fmla="*/ 6298 h 6827"/>
              <a:gd name="T38" fmla="*/ 1136 w 5811"/>
              <a:gd name="T39" fmla="*/ 6008 h 6827"/>
              <a:gd name="T40" fmla="*/ 528 w 5811"/>
              <a:gd name="T41" fmla="*/ 5506 h 6827"/>
              <a:gd name="T42" fmla="*/ 1719 w 5811"/>
              <a:gd name="T43" fmla="*/ 4831 h 6827"/>
              <a:gd name="T44" fmla="*/ 2761 w 5811"/>
              <a:gd name="T45" fmla="*/ 5768 h 6827"/>
              <a:gd name="T46" fmla="*/ 2905 w 5811"/>
              <a:gd name="T47" fmla="*/ 5812 h 6827"/>
              <a:gd name="T48" fmla="*/ 3050 w 5811"/>
              <a:gd name="T49" fmla="*/ 5768 h 6827"/>
              <a:gd name="T50" fmla="*/ 3666 w 5811"/>
              <a:gd name="T51" fmla="*/ 5270 h 6827"/>
              <a:gd name="T52" fmla="*/ 4092 w 5811"/>
              <a:gd name="T53" fmla="*/ 4831 h 6827"/>
              <a:gd name="T54" fmla="*/ 5283 w 5811"/>
              <a:gd name="T55" fmla="*/ 5506 h 6827"/>
              <a:gd name="T56" fmla="*/ 4675 w 5811"/>
              <a:gd name="T57" fmla="*/ 6008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5811" h="6827">
                <a:moveTo>
                  <a:pt x="4448" y="4374"/>
                </a:moveTo>
                <a:cubicBezTo>
                  <a:pt x="4517" y="4275"/>
                  <a:pt x="4581" y="4175"/>
                  <a:pt x="4640" y="4074"/>
                </a:cubicBezTo>
                <a:cubicBezTo>
                  <a:pt x="4985" y="3483"/>
                  <a:pt x="5160" y="2871"/>
                  <a:pt x="5160" y="2255"/>
                </a:cubicBezTo>
                <a:cubicBezTo>
                  <a:pt x="5160" y="1012"/>
                  <a:pt x="4149" y="0"/>
                  <a:pt x="2905" y="0"/>
                </a:cubicBezTo>
                <a:cubicBezTo>
                  <a:pt x="1662" y="0"/>
                  <a:pt x="650" y="1012"/>
                  <a:pt x="650" y="2255"/>
                </a:cubicBezTo>
                <a:cubicBezTo>
                  <a:pt x="650" y="2973"/>
                  <a:pt x="895" y="3696"/>
                  <a:pt x="1363" y="4373"/>
                </a:cubicBezTo>
                <a:cubicBezTo>
                  <a:pt x="501" y="4604"/>
                  <a:pt x="0" y="5014"/>
                  <a:pt x="0" y="5506"/>
                </a:cubicBezTo>
                <a:cubicBezTo>
                  <a:pt x="0" y="5903"/>
                  <a:pt x="333" y="6256"/>
                  <a:pt x="939" y="6498"/>
                </a:cubicBezTo>
                <a:cubicBezTo>
                  <a:pt x="1469" y="6710"/>
                  <a:pt x="2167" y="6827"/>
                  <a:pt x="2905" y="6827"/>
                </a:cubicBezTo>
                <a:cubicBezTo>
                  <a:pt x="3644" y="6827"/>
                  <a:pt x="4342" y="6710"/>
                  <a:pt x="4871" y="6498"/>
                </a:cubicBezTo>
                <a:cubicBezTo>
                  <a:pt x="5477" y="6256"/>
                  <a:pt x="5811" y="5903"/>
                  <a:pt x="5811" y="5506"/>
                </a:cubicBezTo>
                <a:cubicBezTo>
                  <a:pt x="5811" y="5014"/>
                  <a:pt x="5310" y="4604"/>
                  <a:pt x="4448" y="4374"/>
                </a:cubicBezTo>
                <a:close/>
                <a:moveTo>
                  <a:pt x="2905" y="1551"/>
                </a:moveTo>
                <a:cubicBezTo>
                  <a:pt x="3294" y="1551"/>
                  <a:pt x="3610" y="1866"/>
                  <a:pt x="3610" y="2255"/>
                </a:cubicBezTo>
                <a:cubicBezTo>
                  <a:pt x="3610" y="2644"/>
                  <a:pt x="3294" y="2960"/>
                  <a:pt x="2905" y="2960"/>
                </a:cubicBezTo>
                <a:cubicBezTo>
                  <a:pt x="2516" y="2960"/>
                  <a:pt x="2201" y="2644"/>
                  <a:pt x="2201" y="2255"/>
                </a:cubicBezTo>
                <a:cubicBezTo>
                  <a:pt x="2201" y="1866"/>
                  <a:pt x="2516" y="1551"/>
                  <a:pt x="2905" y="1551"/>
                </a:cubicBezTo>
                <a:close/>
                <a:moveTo>
                  <a:pt x="4675" y="6008"/>
                </a:moveTo>
                <a:cubicBezTo>
                  <a:pt x="4207" y="6195"/>
                  <a:pt x="3578" y="6298"/>
                  <a:pt x="2905" y="6298"/>
                </a:cubicBezTo>
                <a:cubicBezTo>
                  <a:pt x="2233" y="6298"/>
                  <a:pt x="1604" y="6195"/>
                  <a:pt x="1136" y="6008"/>
                </a:cubicBezTo>
                <a:cubicBezTo>
                  <a:pt x="766" y="5860"/>
                  <a:pt x="528" y="5663"/>
                  <a:pt x="528" y="5506"/>
                </a:cubicBezTo>
                <a:cubicBezTo>
                  <a:pt x="528" y="5295"/>
                  <a:pt x="944" y="4996"/>
                  <a:pt x="1719" y="4831"/>
                </a:cubicBezTo>
                <a:cubicBezTo>
                  <a:pt x="2232" y="5420"/>
                  <a:pt x="2739" y="5754"/>
                  <a:pt x="2761" y="5768"/>
                </a:cubicBezTo>
                <a:cubicBezTo>
                  <a:pt x="2805" y="5797"/>
                  <a:pt x="2855" y="5812"/>
                  <a:pt x="2905" y="5812"/>
                </a:cubicBezTo>
                <a:cubicBezTo>
                  <a:pt x="2956" y="5812"/>
                  <a:pt x="3006" y="5797"/>
                  <a:pt x="3050" y="5768"/>
                </a:cubicBezTo>
                <a:cubicBezTo>
                  <a:pt x="3061" y="5761"/>
                  <a:pt x="3327" y="5586"/>
                  <a:pt x="3666" y="5270"/>
                </a:cubicBezTo>
                <a:cubicBezTo>
                  <a:pt x="3819" y="5128"/>
                  <a:pt x="3961" y="4982"/>
                  <a:pt x="4092" y="4831"/>
                </a:cubicBezTo>
                <a:cubicBezTo>
                  <a:pt x="4866" y="4997"/>
                  <a:pt x="5283" y="5295"/>
                  <a:pt x="5283" y="5506"/>
                </a:cubicBezTo>
                <a:cubicBezTo>
                  <a:pt x="5283" y="5663"/>
                  <a:pt x="5044" y="5860"/>
                  <a:pt x="4675" y="600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泪滴形 8">
            <a:extLst>
              <a:ext uri="{FF2B5EF4-FFF2-40B4-BE49-F238E27FC236}">
                <a16:creationId xmlns:a16="http://schemas.microsoft.com/office/drawing/2014/main" id="{3A91859F-74F5-8C4F-AAAB-29F9E57E7CF5}"/>
              </a:ext>
            </a:extLst>
          </p:cNvPr>
          <p:cNvSpPr/>
          <p:nvPr/>
        </p:nvSpPr>
        <p:spPr>
          <a:xfrm flipV="1">
            <a:off x="4528226" y="2114339"/>
            <a:ext cx="1524000" cy="1524000"/>
          </a:xfrm>
          <a:prstGeom prst="teardrop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7E8DD8FD-9025-1C41-B5AC-A58E2A1F7B39}"/>
              </a:ext>
            </a:extLst>
          </p:cNvPr>
          <p:cNvSpPr>
            <a:spLocks noChangeAspect="1"/>
          </p:cNvSpPr>
          <p:nvPr/>
        </p:nvSpPr>
        <p:spPr bwMode="auto">
          <a:xfrm flipV="1">
            <a:off x="4985383" y="2613107"/>
            <a:ext cx="609685" cy="526466"/>
          </a:xfrm>
          <a:custGeom>
            <a:avLst/>
            <a:gdLst>
              <a:gd name="connsiteX0" fmla="*/ 258158 w 593397"/>
              <a:gd name="connsiteY0" fmla="*/ 319020 h 512402"/>
              <a:gd name="connsiteX1" fmla="*/ 495157 w 593397"/>
              <a:gd name="connsiteY1" fmla="*/ 319020 h 512402"/>
              <a:gd name="connsiteX2" fmla="*/ 507145 w 593397"/>
              <a:gd name="connsiteY2" fmla="*/ 330996 h 512402"/>
              <a:gd name="connsiteX3" fmla="*/ 507145 w 593397"/>
              <a:gd name="connsiteY3" fmla="*/ 411139 h 512402"/>
              <a:gd name="connsiteX4" fmla="*/ 495157 w 593397"/>
              <a:gd name="connsiteY4" fmla="*/ 423114 h 512402"/>
              <a:gd name="connsiteX5" fmla="*/ 258158 w 593397"/>
              <a:gd name="connsiteY5" fmla="*/ 423114 h 512402"/>
              <a:gd name="connsiteX6" fmla="*/ 246169 w 593397"/>
              <a:gd name="connsiteY6" fmla="*/ 411139 h 512402"/>
              <a:gd name="connsiteX7" fmla="*/ 246169 w 593397"/>
              <a:gd name="connsiteY7" fmla="*/ 330996 h 512402"/>
              <a:gd name="connsiteX8" fmla="*/ 258158 w 593397"/>
              <a:gd name="connsiteY8" fmla="*/ 319020 h 512402"/>
              <a:gd name="connsiteX9" fmla="*/ 98684 w 593397"/>
              <a:gd name="connsiteY9" fmla="*/ 319020 h 512402"/>
              <a:gd name="connsiteX10" fmla="*/ 177988 w 593397"/>
              <a:gd name="connsiteY10" fmla="*/ 319020 h 512402"/>
              <a:gd name="connsiteX11" fmla="*/ 189976 w 593397"/>
              <a:gd name="connsiteY11" fmla="*/ 330998 h 512402"/>
              <a:gd name="connsiteX12" fmla="*/ 189976 w 593397"/>
              <a:gd name="connsiteY12" fmla="*/ 348503 h 512402"/>
              <a:gd name="connsiteX13" fmla="*/ 177988 w 593397"/>
              <a:gd name="connsiteY13" fmla="*/ 360480 h 512402"/>
              <a:gd name="connsiteX14" fmla="*/ 98684 w 593397"/>
              <a:gd name="connsiteY14" fmla="*/ 360480 h 512402"/>
              <a:gd name="connsiteX15" fmla="*/ 86696 w 593397"/>
              <a:gd name="connsiteY15" fmla="*/ 348503 h 512402"/>
              <a:gd name="connsiteX16" fmla="*/ 86696 w 593397"/>
              <a:gd name="connsiteY16" fmla="*/ 330998 h 512402"/>
              <a:gd name="connsiteX17" fmla="*/ 98684 w 593397"/>
              <a:gd name="connsiteY17" fmla="*/ 319020 h 512402"/>
              <a:gd name="connsiteX18" fmla="*/ 258158 w 593397"/>
              <a:gd name="connsiteY18" fmla="*/ 173540 h 512402"/>
              <a:gd name="connsiteX19" fmla="*/ 495157 w 593397"/>
              <a:gd name="connsiteY19" fmla="*/ 173540 h 512402"/>
              <a:gd name="connsiteX20" fmla="*/ 507145 w 593397"/>
              <a:gd name="connsiteY20" fmla="*/ 185518 h 512402"/>
              <a:gd name="connsiteX21" fmla="*/ 507145 w 593397"/>
              <a:gd name="connsiteY21" fmla="*/ 265213 h 512402"/>
              <a:gd name="connsiteX22" fmla="*/ 495157 w 593397"/>
              <a:gd name="connsiteY22" fmla="*/ 277190 h 512402"/>
              <a:gd name="connsiteX23" fmla="*/ 258158 w 593397"/>
              <a:gd name="connsiteY23" fmla="*/ 277190 h 512402"/>
              <a:gd name="connsiteX24" fmla="*/ 246169 w 593397"/>
              <a:gd name="connsiteY24" fmla="*/ 265213 h 512402"/>
              <a:gd name="connsiteX25" fmla="*/ 246169 w 593397"/>
              <a:gd name="connsiteY25" fmla="*/ 185518 h 512402"/>
              <a:gd name="connsiteX26" fmla="*/ 258158 w 593397"/>
              <a:gd name="connsiteY26" fmla="*/ 173540 h 512402"/>
              <a:gd name="connsiteX27" fmla="*/ 98684 w 593397"/>
              <a:gd name="connsiteY27" fmla="*/ 173540 h 512402"/>
              <a:gd name="connsiteX28" fmla="*/ 177988 w 593397"/>
              <a:gd name="connsiteY28" fmla="*/ 173540 h 512402"/>
              <a:gd name="connsiteX29" fmla="*/ 189976 w 593397"/>
              <a:gd name="connsiteY29" fmla="*/ 185522 h 512402"/>
              <a:gd name="connsiteX30" fmla="*/ 189976 w 593397"/>
              <a:gd name="connsiteY30" fmla="*/ 202574 h 512402"/>
              <a:gd name="connsiteX31" fmla="*/ 177988 w 593397"/>
              <a:gd name="connsiteY31" fmla="*/ 214556 h 512402"/>
              <a:gd name="connsiteX32" fmla="*/ 98684 w 593397"/>
              <a:gd name="connsiteY32" fmla="*/ 214556 h 512402"/>
              <a:gd name="connsiteX33" fmla="*/ 86696 w 593397"/>
              <a:gd name="connsiteY33" fmla="*/ 202574 h 512402"/>
              <a:gd name="connsiteX34" fmla="*/ 86696 w 593397"/>
              <a:gd name="connsiteY34" fmla="*/ 185522 h 512402"/>
              <a:gd name="connsiteX35" fmla="*/ 98684 w 593397"/>
              <a:gd name="connsiteY35" fmla="*/ 173540 h 512402"/>
              <a:gd name="connsiteX36" fmla="*/ 63166 w 593397"/>
              <a:gd name="connsiteY36" fmla="*/ 130287 h 512402"/>
              <a:gd name="connsiteX37" fmla="*/ 51179 w 593397"/>
              <a:gd name="connsiteY37" fmla="*/ 142257 h 512402"/>
              <a:gd name="connsiteX38" fmla="*/ 51179 w 593397"/>
              <a:gd name="connsiteY38" fmla="*/ 451632 h 512402"/>
              <a:gd name="connsiteX39" fmla="*/ 63166 w 593397"/>
              <a:gd name="connsiteY39" fmla="*/ 463602 h 512402"/>
              <a:gd name="connsiteX40" fmla="*/ 530231 w 593397"/>
              <a:gd name="connsiteY40" fmla="*/ 463602 h 512402"/>
              <a:gd name="connsiteX41" fmla="*/ 542218 w 593397"/>
              <a:gd name="connsiteY41" fmla="*/ 451632 h 512402"/>
              <a:gd name="connsiteX42" fmla="*/ 542218 w 593397"/>
              <a:gd name="connsiteY42" fmla="*/ 142257 h 512402"/>
              <a:gd name="connsiteX43" fmla="*/ 530231 w 593397"/>
              <a:gd name="connsiteY43" fmla="*/ 130287 h 512402"/>
              <a:gd name="connsiteX44" fmla="*/ 11988 w 593397"/>
              <a:gd name="connsiteY44" fmla="*/ 0 h 512402"/>
              <a:gd name="connsiteX45" fmla="*/ 581409 w 593397"/>
              <a:gd name="connsiteY45" fmla="*/ 0 h 512402"/>
              <a:gd name="connsiteX46" fmla="*/ 593397 w 593397"/>
              <a:gd name="connsiteY46" fmla="*/ 11970 h 512402"/>
              <a:gd name="connsiteX47" fmla="*/ 593397 w 593397"/>
              <a:gd name="connsiteY47" fmla="*/ 500432 h 512402"/>
              <a:gd name="connsiteX48" fmla="*/ 581409 w 593397"/>
              <a:gd name="connsiteY48" fmla="*/ 512402 h 512402"/>
              <a:gd name="connsiteX49" fmla="*/ 11988 w 593397"/>
              <a:gd name="connsiteY49" fmla="*/ 512402 h 512402"/>
              <a:gd name="connsiteX50" fmla="*/ 0 w 593397"/>
              <a:gd name="connsiteY50" fmla="*/ 500432 h 512402"/>
              <a:gd name="connsiteX51" fmla="*/ 0 w 593397"/>
              <a:gd name="connsiteY51" fmla="*/ 11970 h 512402"/>
              <a:gd name="connsiteX52" fmla="*/ 11988 w 593397"/>
              <a:gd name="connsiteY52" fmla="*/ 0 h 512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93397" h="512402">
                <a:moveTo>
                  <a:pt x="258158" y="319020"/>
                </a:moveTo>
                <a:lnTo>
                  <a:pt x="495157" y="319020"/>
                </a:lnTo>
                <a:cubicBezTo>
                  <a:pt x="501612" y="319020"/>
                  <a:pt x="507145" y="324547"/>
                  <a:pt x="507145" y="330996"/>
                </a:cubicBezTo>
                <a:lnTo>
                  <a:pt x="507145" y="411139"/>
                </a:lnTo>
                <a:cubicBezTo>
                  <a:pt x="507145" y="417587"/>
                  <a:pt x="501612" y="423114"/>
                  <a:pt x="495157" y="423114"/>
                </a:cubicBezTo>
                <a:lnTo>
                  <a:pt x="258158" y="423114"/>
                </a:lnTo>
                <a:cubicBezTo>
                  <a:pt x="251702" y="423114"/>
                  <a:pt x="246169" y="417587"/>
                  <a:pt x="246169" y="411139"/>
                </a:cubicBezTo>
                <a:lnTo>
                  <a:pt x="246169" y="330996"/>
                </a:lnTo>
                <a:cubicBezTo>
                  <a:pt x="246169" y="324547"/>
                  <a:pt x="251702" y="319020"/>
                  <a:pt x="258158" y="319020"/>
                </a:cubicBezTo>
                <a:close/>
                <a:moveTo>
                  <a:pt x="98684" y="319020"/>
                </a:moveTo>
                <a:lnTo>
                  <a:pt x="177988" y="319020"/>
                </a:lnTo>
                <a:cubicBezTo>
                  <a:pt x="184443" y="319020"/>
                  <a:pt x="189976" y="324548"/>
                  <a:pt x="189976" y="330998"/>
                </a:cubicBezTo>
                <a:lnTo>
                  <a:pt x="189976" y="348503"/>
                </a:lnTo>
                <a:cubicBezTo>
                  <a:pt x="189976" y="354952"/>
                  <a:pt x="184443" y="360480"/>
                  <a:pt x="177988" y="360480"/>
                </a:cubicBezTo>
                <a:lnTo>
                  <a:pt x="98684" y="360480"/>
                </a:lnTo>
                <a:cubicBezTo>
                  <a:pt x="91768" y="360480"/>
                  <a:pt x="86696" y="354952"/>
                  <a:pt x="86696" y="348503"/>
                </a:cubicBezTo>
                <a:lnTo>
                  <a:pt x="86696" y="330998"/>
                </a:lnTo>
                <a:cubicBezTo>
                  <a:pt x="86696" y="324548"/>
                  <a:pt x="91768" y="319020"/>
                  <a:pt x="98684" y="319020"/>
                </a:cubicBezTo>
                <a:close/>
                <a:moveTo>
                  <a:pt x="258158" y="173540"/>
                </a:moveTo>
                <a:lnTo>
                  <a:pt x="495157" y="173540"/>
                </a:lnTo>
                <a:cubicBezTo>
                  <a:pt x="501612" y="173540"/>
                  <a:pt x="507145" y="179068"/>
                  <a:pt x="507145" y="185518"/>
                </a:cubicBezTo>
                <a:lnTo>
                  <a:pt x="507145" y="265213"/>
                </a:lnTo>
                <a:cubicBezTo>
                  <a:pt x="507145" y="272123"/>
                  <a:pt x="501612" y="277190"/>
                  <a:pt x="495157" y="277190"/>
                </a:cubicBezTo>
                <a:lnTo>
                  <a:pt x="258158" y="277190"/>
                </a:lnTo>
                <a:cubicBezTo>
                  <a:pt x="251702" y="277190"/>
                  <a:pt x="246169" y="272123"/>
                  <a:pt x="246169" y="265213"/>
                </a:cubicBezTo>
                <a:lnTo>
                  <a:pt x="246169" y="185518"/>
                </a:lnTo>
                <a:cubicBezTo>
                  <a:pt x="246169" y="179068"/>
                  <a:pt x="251702" y="173540"/>
                  <a:pt x="258158" y="173540"/>
                </a:cubicBezTo>
                <a:close/>
                <a:moveTo>
                  <a:pt x="98684" y="173540"/>
                </a:moveTo>
                <a:lnTo>
                  <a:pt x="177988" y="173540"/>
                </a:lnTo>
                <a:cubicBezTo>
                  <a:pt x="184443" y="173540"/>
                  <a:pt x="189976" y="179070"/>
                  <a:pt x="189976" y="185522"/>
                </a:cubicBezTo>
                <a:lnTo>
                  <a:pt x="189976" y="202574"/>
                </a:lnTo>
                <a:cubicBezTo>
                  <a:pt x="189976" y="209487"/>
                  <a:pt x="184443" y="214556"/>
                  <a:pt x="177988" y="214556"/>
                </a:cubicBezTo>
                <a:lnTo>
                  <a:pt x="98684" y="214556"/>
                </a:lnTo>
                <a:cubicBezTo>
                  <a:pt x="91768" y="214556"/>
                  <a:pt x="86696" y="209487"/>
                  <a:pt x="86696" y="202574"/>
                </a:cubicBezTo>
                <a:lnTo>
                  <a:pt x="86696" y="185522"/>
                </a:lnTo>
                <a:cubicBezTo>
                  <a:pt x="86696" y="179070"/>
                  <a:pt x="91768" y="173540"/>
                  <a:pt x="98684" y="173540"/>
                </a:cubicBezTo>
                <a:close/>
                <a:moveTo>
                  <a:pt x="63166" y="130287"/>
                </a:moveTo>
                <a:cubicBezTo>
                  <a:pt x="56711" y="130287"/>
                  <a:pt x="51179" y="135812"/>
                  <a:pt x="51179" y="142257"/>
                </a:cubicBezTo>
                <a:lnTo>
                  <a:pt x="51179" y="451632"/>
                </a:lnTo>
                <a:cubicBezTo>
                  <a:pt x="51179" y="458538"/>
                  <a:pt x="56711" y="463602"/>
                  <a:pt x="63166" y="463602"/>
                </a:cubicBezTo>
                <a:lnTo>
                  <a:pt x="530231" y="463602"/>
                </a:lnTo>
                <a:cubicBezTo>
                  <a:pt x="536686" y="463602"/>
                  <a:pt x="542218" y="458538"/>
                  <a:pt x="542218" y="451632"/>
                </a:cubicBezTo>
                <a:lnTo>
                  <a:pt x="542218" y="142257"/>
                </a:lnTo>
                <a:cubicBezTo>
                  <a:pt x="542218" y="135812"/>
                  <a:pt x="536686" y="130287"/>
                  <a:pt x="530231" y="130287"/>
                </a:cubicBezTo>
                <a:close/>
                <a:moveTo>
                  <a:pt x="11988" y="0"/>
                </a:moveTo>
                <a:lnTo>
                  <a:pt x="581409" y="0"/>
                </a:lnTo>
                <a:cubicBezTo>
                  <a:pt x="588325" y="0"/>
                  <a:pt x="593397" y="5524"/>
                  <a:pt x="593397" y="11970"/>
                </a:cubicBezTo>
                <a:lnTo>
                  <a:pt x="593397" y="500432"/>
                </a:lnTo>
                <a:cubicBezTo>
                  <a:pt x="593397" y="507338"/>
                  <a:pt x="588325" y="512402"/>
                  <a:pt x="581409" y="512402"/>
                </a:cubicBezTo>
                <a:lnTo>
                  <a:pt x="11988" y="512402"/>
                </a:lnTo>
                <a:cubicBezTo>
                  <a:pt x="5533" y="512402"/>
                  <a:pt x="0" y="507338"/>
                  <a:pt x="0" y="500432"/>
                </a:cubicBezTo>
                <a:lnTo>
                  <a:pt x="0" y="11970"/>
                </a:lnTo>
                <a:cubicBezTo>
                  <a:pt x="0" y="5524"/>
                  <a:pt x="5533" y="0"/>
                  <a:pt x="119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泪滴形 11">
            <a:extLst>
              <a:ext uri="{FF2B5EF4-FFF2-40B4-BE49-F238E27FC236}">
                <a16:creationId xmlns:a16="http://schemas.microsoft.com/office/drawing/2014/main" id="{91A1772B-D1DE-2647-BDF1-540284E85409}"/>
              </a:ext>
            </a:extLst>
          </p:cNvPr>
          <p:cNvSpPr/>
          <p:nvPr/>
        </p:nvSpPr>
        <p:spPr>
          <a:xfrm flipH="1" flipV="1">
            <a:off x="6164520" y="2114339"/>
            <a:ext cx="1524000" cy="1524000"/>
          </a:xfrm>
          <a:prstGeom prst="teardrop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1307E2FA-F579-0843-84AB-1F93B6A917BB}"/>
              </a:ext>
            </a:extLst>
          </p:cNvPr>
          <p:cNvSpPr>
            <a:spLocks noChangeAspect="1"/>
          </p:cNvSpPr>
          <p:nvPr/>
        </p:nvSpPr>
        <p:spPr bwMode="auto">
          <a:xfrm flipH="1" flipV="1">
            <a:off x="6621679" y="2571958"/>
            <a:ext cx="609685" cy="608764"/>
          </a:xfrm>
          <a:custGeom>
            <a:avLst/>
            <a:gdLst>
              <a:gd name="connsiteX0" fmla="*/ 303820 w 607639"/>
              <a:gd name="connsiteY0" fmla="*/ 278099 h 606722"/>
              <a:gd name="connsiteX1" fmla="*/ 329118 w 607639"/>
              <a:gd name="connsiteY1" fmla="*/ 303362 h 606722"/>
              <a:gd name="connsiteX2" fmla="*/ 303820 w 607639"/>
              <a:gd name="connsiteY2" fmla="*/ 328625 h 606722"/>
              <a:gd name="connsiteX3" fmla="*/ 278522 w 607639"/>
              <a:gd name="connsiteY3" fmla="*/ 303362 h 606722"/>
              <a:gd name="connsiteX4" fmla="*/ 303820 w 607639"/>
              <a:gd name="connsiteY4" fmla="*/ 278099 h 606722"/>
              <a:gd name="connsiteX5" fmla="*/ 303775 w 607639"/>
              <a:gd name="connsiteY5" fmla="*/ 252735 h 606722"/>
              <a:gd name="connsiteX6" fmla="*/ 253140 w 607639"/>
              <a:gd name="connsiteY6" fmla="*/ 303317 h 606722"/>
              <a:gd name="connsiteX7" fmla="*/ 303775 w 607639"/>
              <a:gd name="connsiteY7" fmla="*/ 353900 h 606722"/>
              <a:gd name="connsiteX8" fmla="*/ 354410 w 607639"/>
              <a:gd name="connsiteY8" fmla="*/ 303317 h 606722"/>
              <a:gd name="connsiteX9" fmla="*/ 303775 w 607639"/>
              <a:gd name="connsiteY9" fmla="*/ 252735 h 606722"/>
              <a:gd name="connsiteX10" fmla="*/ 303775 w 607639"/>
              <a:gd name="connsiteY10" fmla="*/ 202241 h 606722"/>
              <a:gd name="connsiteX11" fmla="*/ 405045 w 607639"/>
              <a:gd name="connsiteY11" fmla="*/ 303317 h 606722"/>
              <a:gd name="connsiteX12" fmla="*/ 303775 w 607639"/>
              <a:gd name="connsiteY12" fmla="*/ 404482 h 606722"/>
              <a:gd name="connsiteX13" fmla="*/ 202593 w 607639"/>
              <a:gd name="connsiteY13" fmla="*/ 303317 h 606722"/>
              <a:gd name="connsiteX14" fmla="*/ 303775 w 607639"/>
              <a:gd name="connsiteY14" fmla="*/ 202241 h 606722"/>
              <a:gd name="connsiteX15" fmla="*/ 303775 w 607639"/>
              <a:gd name="connsiteY15" fmla="*/ 151703 h 606722"/>
              <a:gd name="connsiteX16" fmla="*/ 151932 w 607639"/>
              <a:gd name="connsiteY16" fmla="*/ 303317 h 606722"/>
              <a:gd name="connsiteX17" fmla="*/ 303775 w 607639"/>
              <a:gd name="connsiteY17" fmla="*/ 455019 h 606722"/>
              <a:gd name="connsiteX18" fmla="*/ 455707 w 607639"/>
              <a:gd name="connsiteY18" fmla="*/ 303317 h 606722"/>
              <a:gd name="connsiteX19" fmla="*/ 303775 w 607639"/>
              <a:gd name="connsiteY19" fmla="*/ 151703 h 606722"/>
              <a:gd name="connsiteX20" fmla="*/ 253131 w 607639"/>
              <a:gd name="connsiteY20" fmla="*/ 0 h 606722"/>
              <a:gd name="connsiteX21" fmla="*/ 354419 w 607639"/>
              <a:gd name="connsiteY21" fmla="*/ 0 h 606722"/>
              <a:gd name="connsiteX22" fmla="*/ 379786 w 607639"/>
              <a:gd name="connsiteY22" fmla="*/ 25239 h 606722"/>
              <a:gd name="connsiteX23" fmla="*/ 379786 w 607639"/>
              <a:gd name="connsiteY23" fmla="*/ 62387 h 606722"/>
              <a:gd name="connsiteX24" fmla="*/ 420639 w 607639"/>
              <a:gd name="connsiteY24" fmla="*/ 79451 h 606722"/>
              <a:gd name="connsiteX25" fmla="*/ 446985 w 607639"/>
              <a:gd name="connsiteY25" fmla="*/ 53145 h 606722"/>
              <a:gd name="connsiteX26" fmla="*/ 482854 w 607639"/>
              <a:gd name="connsiteY26" fmla="*/ 53145 h 606722"/>
              <a:gd name="connsiteX27" fmla="*/ 554414 w 607639"/>
              <a:gd name="connsiteY27" fmla="*/ 124597 h 606722"/>
              <a:gd name="connsiteX28" fmla="*/ 554414 w 607639"/>
              <a:gd name="connsiteY28" fmla="*/ 160323 h 606722"/>
              <a:gd name="connsiteX29" fmla="*/ 528069 w 607639"/>
              <a:gd name="connsiteY29" fmla="*/ 186629 h 606722"/>
              <a:gd name="connsiteX30" fmla="*/ 545158 w 607639"/>
              <a:gd name="connsiteY30" fmla="*/ 227510 h 606722"/>
              <a:gd name="connsiteX31" fmla="*/ 582273 w 607639"/>
              <a:gd name="connsiteY31" fmla="*/ 227510 h 606722"/>
              <a:gd name="connsiteX32" fmla="*/ 607639 w 607639"/>
              <a:gd name="connsiteY32" fmla="*/ 252749 h 606722"/>
              <a:gd name="connsiteX33" fmla="*/ 607639 w 607639"/>
              <a:gd name="connsiteY33" fmla="*/ 353884 h 606722"/>
              <a:gd name="connsiteX34" fmla="*/ 582273 w 607639"/>
              <a:gd name="connsiteY34" fmla="*/ 379212 h 606722"/>
              <a:gd name="connsiteX35" fmla="*/ 545158 w 607639"/>
              <a:gd name="connsiteY35" fmla="*/ 379212 h 606722"/>
              <a:gd name="connsiteX36" fmla="*/ 528069 w 607639"/>
              <a:gd name="connsiteY36" fmla="*/ 420004 h 606722"/>
              <a:gd name="connsiteX37" fmla="*/ 554414 w 607639"/>
              <a:gd name="connsiteY37" fmla="*/ 446310 h 606722"/>
              <a:gd name="connsiteX38" fmla="*/ 554414 w 607639"/>
              <a:gd name="connsiteY38" fmla="*/ 482125 h 606722"/>
              <a:gd name="connsiteX39" fmla="*/ 482854 w 607639"/>
              <a:gd name="connsiteY39" fmla="*/ 553577 h 606722"/>
              <a:gd name="connsiteX40" fmla="*/ 446985 w 607639"/>
              <a:gd name="connsiteY40" fmla="*/ 553577 h 606722"/>
              <a:gd name="connsiteX41" fmla="*/ 420639 w 607639"/>
              <a:gd name="connsiteY41" fmla="*/ 527271 h 606722"/>
              <a:gd name="connsiteX42" fmla="*/ 379786 w 607639"/>
              <a:gd name="connsiteY42" fmla="*/ 544246 h 606722"/>
              <a:gd name="connsiteX43" fmla="*/ 379786 w 607639"/>
              <a:gd name="connsiteY43" fmla="*/ 581394 h 606722"/>
              <a:gd name="connsiteX44" fmla="*/ 354419 w 607639"/>
              <a:gd name="connsiteY44" fmla="*/ 606722 h 606722"/>
              <a:gd name="connsiteX45" fmla="*/ 253131 w 607639"/>
              <a:gd name="connsiteY45" fmla="*/ 606722 h 606722"/>
              <a:gd name="connsiteX46" fmla="*/ 227854 w 607639"/>
              <a:gd name="connsiteY46" fmla="*/ 581394 h 606722"/>
              <a:gd name="connsiteX47" fmla="*/ 227854 w 607639"/>
              <a:gd name="connsiteY47" fmla="*/ 544246 h 606722"/>
              <a:gd name="connsiteX48" fmla="*/ 186911 w 607639"/>
              <a:gd name="connsiteY48" fmla="*/ 527271 h 606722"/>
              <a:gd name="connsiteX49" fmla="*/ 160566 w 607639"/>
              <a:gd name="connsiteY49" fmla="*/ 553577 h 606722"/>
              <a:gd name="connsiteX50" fmla="*/ 124786 w 607639"/>
              <a:gd name="connsiteY50" fmla="*/ 553577 h 606722"/>
              <a:gd name="connsiteX51" fmla="*/ 53225 w 607639"/>
              <a:gd name="connsiteY51" fmla="*/ 482125 h 606722"/>
              <a:gd name="connsiteX52" fmla="*/ 53225 w 607639"/>
              <a:gd name="connsiteY52" fmla="*/ 446310 h 606722"/>
              <a:gd name="connsiteX53" fmla="*/ 79482 w 607639"/>
              <a:gd name="connsiteY53" fmla="*/ 420004 h 606722"/>
              <a:gd name="connsiteX54" fmla="*/ 62482 w 607639"/>
              <a:gd name="connsiteY54" fmla="*/ 379212 h 606722"/>
              <a:gd name="connsiteX55" fmla="*/ 25278 w 607639"/>
              <a:gd name="connsiteY55" fmla="*/ 379212 h 606722"/>
              <a:gd name="connsiteX56" fmla="*/ 0 w 607639"/>
              <a:gd name="connsiteY56" fmla="*/ 353884 h 606722"/>
              <a:gd name="connsiteX57" fmla="*/ 0 w 607639"/>
              <a:gd name="connsiteY57" fmla="*/ 252749 h 606722"/>
              <a:gd name="connsiteX58" fmla="*/ 25278 w 607639"/>
              <a:gd name="connsiteY58" fmla="*/ 227510 h 606722"/>
              <a:gd name="connsiteX59" fmla="*/ 62482 w 607639"/>
              <a:gd name="connsiteY59" fmla="*/ 227510 h 606722"/>
              <a:gd name="connsiteX60" fmla="*/ 79482 w 607639"/>
              <a:gd name="connsiteY60" fmla="*/ 186629 h 606722"/>
              <a:gd name="connsiteX61" fmla="*/ 53225 w 607639"/>
              <a:gd name="connsiteY61" fmla="*/ 160323 h 606722"/>
              <a:gd name="connsiteX62" fmla="*/ 53225 w 607639"/>
              <a:gd name="connsiteY62" fmla="*/ 124597 h 606722"/>
              <a:gd name="connsiteX63" fmla="*/ 124786 w 607639"/>
              <a:gd name="connsiteY63" fmla="*/ 53145 h 606722"/>
              <a:gd name="connsiteX64" fmla="*/ 160566 w 607639"/>
              <a:gd name="connsiteY64" fmla="*/ 53145 h 606722"/>
              <a:gd name="connsiteX65" fmla="*/ 186911 w 607639"/>
              <a:gd name="connsiteY65" fmla="*/ 79451 h 606722"/>
              <a:gd name="connsiteX66" fmla="*/ 227854 w 607639"/>
              <a:gd name="connsiteY66" fmla="*/ 62387 h 606722"/>
              <a:gd name="connsiteX67" fmla="*/ 227854 w 607639"/>
              <a:gd name="connsiteY67" fmla="*/ 25239 h 606722"/>
              <a:gd name="connsiteX68" fmla="*/ 253131 w 607639"/>
              <a:gd name="connsiteY6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07639" h="606722">
                <a:moveTo>
                  <a:pt x="303820" y="278099"/>
                </a:moveTo>
                <a:cubicBezTo>
                  <a:pt x="317792" y="278099"/>
                  <a:pt x="329118" y="289410"/>
                  <a:pt x="329118" y="303362"/>
                </a:cubicBezTo>
                <a:cubicBezTo>
                  <a:pt x="329118" y="317314"/>
                  <a:pt x="317792" y="328625"/>
                  <a:pt x="303820" y="328625"/>
                </a:cubicBezTo>
                <a:cubicBezTo>
                  <a:pt x="289848" y="328625"/>
                  <a:pt x="278522" y="317314"/>
                  <a:pt x="278522" y="303362"/>
                </a:cubicBezTo>
                <a:cubicBezTo>
                  <a:pt x="278522" y="289410"/>
                  <a:pt x="289848" y="278099"/>
                  <a:pt x="303820" y="278099"/>
                </a:cubicBezTo>
                <a:close/>
                <a:moveTo>
                  <a:pt x="303775" y="252735"/>
                </a:moveTo>
                <a:cubicBezTo>
                  <a:pt x="275921" y="252735"/>
                  <a:pt x="253140" y="275492"/>
                  <a:pt x="253140" y="303317"/>
                </a:cubicBezTo>
                <a:cubicBezTo>
                  <a:pt x="253140" y="331231"/>
                  <a:pt x="275921" y="353900"/>
                  <a:pt x="303775" y="353900"/>
                </a:cubicBezTo>
                <a:cubicBezTo>
                  <a:pt x="331718" y="353900"/>
                  <a:pt x="354410" y="331231"/>
                  <a:pt x="354410" y="303317"/>
                </a:cubicBezTo>
                <a:cubicBezTo>
                  <a:pt x="354410" y="275492"/>
                  <a:pt x="331718" y="252735"/>
                  <a:pt x="303775" y="252735"/>
                </a:cubicBezTo>
                <a:close/>
                <a:moveTo>
                  <a:pt x="303775" y="202241"/>
                </a:moveTo>
                <a:cubicBezTo>
                  <a:pt x="359660" y="202241"/>
                  <a:pt x="405045" y="247579"/>
                  <a:pt x="405045" y="303317"/>
                </a:cubicBezTo>
                <a:cubicBezTo>
                  <a:pt x="405045" y="359144"/>
                  <a:pt x="359660" y="404482"/>
                  <a:pt x="303775" y="404482"/>
                </a:cubicBezTo>
                <a:cubicBezTo>
                  <a:pt x="247978" y="404482"/>
                  <a:pt x="202593" y="359144"/>
                  <a:pt x="202593" y="303317"/>
                </a:cubicBezTo>
                <a:cubicBezTo>
                  <a:pt x="202593" y="247579"/>
                  <a:pt x="247978" y="202241"/>
                  <a:pt x="303775" y="202241"/>
                </a:cubicBezTo>
                <a:close/>
                <a:moveTo>
                  <a:pt x="303775" y="151703"/>
                </a:moveTo>
                <a:cubicBezTo>
                  <a:pt x="220021" y="151703"/>
                  <a:pt x="151932" y="219689"/>
                  <a:pt x="151932" y="303317"/>
                </a:cubicBezTo>
                <a:cubicBezTo>
                  <a:pt x="151932" y="387033"/>
                  <a:pt x="220021" y="455019"/>
                  <a:pt x="303775" y="455019"/>
                </a:cubicBezTo>
                <a:cubicBezTo>
                  <a:pt x="387618" y="455019"/>
                  <a:pt x="455707" y="387033"/>
                  <a:pt x="455707" y="303317"/>
                </a:cubicBezTo>
                <a:cubicBezTo>
                  <a:pt x="455707" y="219689"/>
                  <a:pt x="387618" y="151703"/>
                  <a:pt x="303775" y="151703"/>
                </a:cubicBezTo>
                <a:close/>
                <a:moveTo>
                  <a:pt x="253131" y="0"/>
                </a:moveTo>
                <a:lnTo>
                  <a:pt x="354419" y="0"/>
                </a:lnTo>
                <a:cubicBezTo>
                  <a:pt x="368482" y="0"/>
                  <a:pt x="379786" y="11287"/>
                  <a:pt x="379786" y="25239"/>
                </a:cubicBezTo>
                <a:lnTo>
                  <a:pt x="379786" y="62387"/>
                </a:lnTo>
                <a:cubicBezTo>
                  <a:pt x="393849" y="66831"/>
                  <a:pt x="407555" y="72519"/>
                  <a:pt x="420639" y="79451"/>
                </a:cubicBezTo>
                <a:lnTo>
                  <a:pt x="446985" y="53145"/>
                </a:lnTo>
                <a:cubicBezTo>
                  <a:pt x="456953" y="43191"/>
                  <a:pt x="472974" y="43191"/>
                  <a:pt x="482854" y="53145"/>
                </a:cubicBezTo>
                <a:lnTo>
                  <a:pt x="554414" y="124597"/>
                </a:lnTo>
                <a:cubicBezTo>
                  <a:pt x="564294" y="134462"/>
                  <a:pt x="564294" y="150459"/>
                  <a:pt x="554414" y="160323"/>
                </a:cubicBezTo>
                <a:lnTo>
                  <a:pt x="528069" y="186629"/>
                </a:lnTo>
                <a:cubicBezTo>
                  <a:pt x="535011" y="199782"/>
                  <a:pt x="540707" y="213468"/>
                  <a:pt x="545158" y="227510"/>
                </a:cubicBezTo>
                <a:lnTo>
                  <a:pt x="582273" y="227510"/>
                </a:lnTo>
                <a:cubicBezTo>
                  <a:pt x="596336" y="227510"/>
                  <a:pt x="607639" y="238796"/>
                  <a:pt x="607639" y="252749"/>
                </a:cubicBezTo>
                <a:lnTo>
                  <a:pt x="607639" y="353884"/>
                </a:lnTo>
                <a:cubicBezTo>
                  <a:pt x="607639" y="367926"/>
                  <a:pt x="596247" y="379212"/>
                  <a:pt x="582273" y="379212"/>
                </a:cubicBezTo>
                <a:lnTo>
                  <a:pt x="545158" y="379212"/>
                </a:lnTo>
                <a:cubicBezTo>
                  <a:pt x="540707" y="393254"/>
                  <a:pt x="535011" y="406940"/>
                  <a:pt x="528069" y="420004"/>
                </a:cubicBezTo>
                <a:lnTo>
                  <a:pt x="554414" y="446310"/>
                </a:lnTo>
                <a:cubicBezTo>
                  <a:pt x="564294" y="456263"/>
                  <a:pt x="564294" y="472260"/>
                  <a:pt x="554414" y="482125"/>
                </a:cubicBezTo>
                <a:lnTo>
                  <a:pt x="482854" y="553577"/>
                </a:lnTo>
                <a:cubicBezTo>
                  <a:pt x="472974" y="563442"/>
                  <a:pt x="456953" y="563442"/>
                  <a:pt x="446985" y="553577"/>
                </a:cubicBezTo>
                <a:lnTo>
                  <a:pt x="420639" y="527271"/>
                </a:lnTo>
                <a:cubicBezTo>
                  <a:pt x="407555" y="534203"/>
                  <a:pt x="393849" y="539802"/>
                  <a:pt x="379786" y="544246"/>
                </a:cubicBezTo>
                <a:lnTo>
                  <a:pt x="379786" y="581394"/>
                </a:lnTo>
                <a:cubicBezTo>
                  <a:pt x="379786" y="595435"/>
                  <a:pt x="368393" y="606722"/>
                  <a:pt x="354419" y="606722"/>
                </a:cubicBezTo>
                <a:lnTo>
                  <a:pt x="253131" y="606722"/>
                </a:lnTo>
                <a:cubicBezTo>
                  <a:pt x="239157" y="606722"/>
                  <a:pt x="227854" y="595435"/>
                  <a:pt x="227854" y="581394"/>
                </a:cubicBezTo>
                <a:lnTo>
                  <a:pt x="227854" y="544246"/>
                </a:lnTo>
                <a:cubicBezTo>
                  <a:pt x="213791" y="539802"/>
                  <a:pt x="200084" y="534203"/>
                  <a:pt x="186911" y="527271"/>
                </a:cubicBezTo>
                <a:lnTo>
                  <a:pt x="160566" y="553577"/>
                </a:lnTo>
                <a:cubicBezTo>
                  <a:pt x="150686" y="563442"/>
                  <a:pt x="134665" y="563442"/>
                  <a:pt x="124786" y="553577"/>
                </a:cubicBezTo>
                <a:lnTo>
                  <a:pt x="53225" y="482125"/>
                </a:lnTo>
                <a:cubicBezTo>
                  <a:pt x="43257" y="472260"/>
                  <a:pt x="43257" y="456263"/>
                  <a:pt x="53225" y="446310"/>
                </a:cubicBezTo>
                <a:lnTo>
                  <a:pt x="79482" y="420004"/>
                </a:lnTo>
                <a:cubicBezTo>
                  <a:pt x="72629" y="406940"/>
                  <a:pt x="66932" y="393254"/>
                  <a:pt x="62482" y="379212"/>
                </a:cubicBezTo>
                <a:lnTo>
                  <a:pt x="25278" y="379212"/>
                </a:lnTo>
                <a:cubicBezTo>
                  <a:pt x="11304" y="379212"/>
                  <a:pt x="0" y="367926"/>
                  <a:pt x="0" y="353884"/>
                </a:cubicBezTo>
                <a:lnTo>
                  <a:pt x="0" y="252749"/>
                </a:lnTo>
                <a:cubicBezTo>
                  <a:pt x="0" y="238796"/>
                  <a:pt x="11304" y="227510"/>
                  <a:pt x="25278" y="227510"/>
                </a:cubicBezTo>
                <a:lnTo>
                  <a:pt x="62482" y="227510"/>
                </a:lnTo>
                <a:cubicBezTo>
                  <a:pt x="66932" y="213468"/>
                  <a:pt x="72629" y="199782"/>
                  <a:pt x="79482" y="186629"/>
                </a:cubicBezTo>
                <a:lnTo>
                  <a:pt x="53225" y="160323"/>
                </a:lnTo>
                <a:cubicBezTo>
                  <a:pt x="43257" y="150459"/>
                  <a:pt x="43257" y="134462"/>
                  <a:pt x="53225" y="124597"/>
                </a:cubicBezTo>
                <a:lnTo>
                  <a:pt x="124786" y="53145"/>
                </a:lnTo>
                <a:cubicBezTo>
                  <a:pt x="134665" y="43191"/>
                  <a:pt x="150686" y="43191"/>
                  <a:pt x="160566" y="53145"/>
                </a:cubicBezTo>
                <a:lnTo>
                  <a:pt x="186911" y="79451"/>
                </a:lnTo>
                <a:cubicBezTo>
                  <a:pt x="200084" y="72519"/>
                  <a:pt x="213791" y="66831"/>
                  <a:pt x="227854" y="62387"/>
                </a:cubicBezTo>
                <a:lnTo>
                  <a:pt x="227854" y="25239"/>
                </a:lnTo>
                <a:cubicBezTo>
                  <a:pt x="227854" y="11287"/>
                  <a:pt x="239157" y="0"/>
                  <a:pt x="25313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2A7BDA9-E319-534D-81B2-8ACB95860B1D}"/>
              </a:ext>
            </a:extLst>
          </p:cNvPr>
          <p:cNvSpPr txBox="1"/>
          <p:nvPr/>
        </p:nvSpPr>
        <p:spPr>
          <a:xfrm>
            <a:off x="8145679" y="2080421"/>
            <a:ext cx="14991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兼容性测试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F97298A-13F2-E24E-897E-17037EBCF974}"/>
              </a:ext>
            </a:extLst>
          </p:cNvPr>
          <p:cNvSpPr txBox="1"/>
          <p:nvPr/>
        </p:nvSpPr>
        <p:spPr>
          <a:xfrm>
            <a:off x="8145679" y="2440976"/>
            <a:ext cx="3211885" cy="380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</a:rPr>
              <a:t>尝试手机端运行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7E88DAE-8A7D-F845-807E-89BF87890E29}"/>
              </a:ext>
            </a:extLst>
          </p:cNvPr>
          <p:cNvSpPr txBox="1"/>
          <p:nvPr/>
        </p:nvSpPr>
        <p:spPr>
          <a:xfrm>
            <a:off x="8145679" y="4059563"/>
            <a:ext cx="1236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边界测试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114876A-B0B0-E04E-9C32-DFCA33BE0445}"/>
              </a:ext>
            </a:extLst>
          </p:cNvPr>
          <p:cNvSpPr txBox="1"/>
          <p:nvPr/>
        </p:nvSpPr>
        <p:spPr>
          <a:xfrm>
            <a:off x="8145679" y="4420118"/>
            <a:ext cx="3211885" cy="70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包含无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GPS</a:t>
            </a: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权限，网络异常等异常场景处理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0867E35-2C9E-5948-861F-D945F2E315C8}"/>
              </a:ext>
            </a:extLst>
          </p:cNvPr>
          <p:cNvSpPr txBox="1"/>
          <p:nvPr/>
        </p:nvSpPr>
        <p:spPr>
          <a:xfrm>
            <a:off x="2816724" y="2080421"/>
            <a:ext cx="12362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功能测试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  <a:cs typeface="MiSans" pitchFamily="50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DABC1A0-B984-6E4E-A2A4-A741A27AA354}"/>
              </a:ext>
            </a:extLst>
          </p:cNvPr>
          <p:cNvSpPr txBox="1"/>
          <p:nvPr/>
        </p:nvSpPr>
        <p:spPr>
          <a:xfrm>
            <a:off x="859182" y="2440976"/>
            <a:ext cx="3211885" cy="70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完成首页，个人中心，用户匹配等核心模块测试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3C92EAD-EAFE-0F48-BCD8-8D56B584D86E}"/>
              </a:ext>
            </a:extLst>
          </p:cNvPr>
          <p:cNvSpPr txBox="1"/>
          <p:nvPr/>
        </p:nvSpPr>
        <p:spPr>
          <a:xfrm>
            <a:off x="2842373" y="405956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性能测试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1A17BB1-2A2D-A142-B6FC-6DD0F77A3A3A}"/>
              </a:ext>
            </a:extLst>
          </p:cNvPr>
          <p:cNvSpPr txBox="1"/>
          <p:nvPr/>
        </p:nvSpPr>
        <p:spPr>
          <a:xfrm>
            <a:off x="859182" y="4420118"/>
            <a:ext cx="3211885" cy="379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等线" panose="02010600030101010101" pitchFamily="2" charset="-122"/>
              </a:rPr>
              <a:t>定位响应时间优化，页面记载速度提高</a:t>
            </a:r>
          </a:p>
        </p:txBody>
      </p:sp>
    </p:spTree>
    <p:extLst>
      <p:ext uri="{BB962C8B-B14F-4D97-AF65-F5344CB8AC3E}">
        <p14:creationId xmlns:p14="http://schemas.microsoft.com/office/powerpoint/2010/main" val="2927627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3" grpId="0" animBg="1"/>
      <p:bldP spid="6" grpId="0" animBg="1"/>
      <p:bldP spid="7" grpId="0" animBg="1"/>
      <p:bldP spid="9" grpId="0" animBg="1"/>
      <p:bldP spid="10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7A0E74C7-30E9-2513-CBE6-48598E745B12}"/>
              </a:ext>
            </a:extLst>
          </p:cNvPr>
          <p:cNvCxnSpPr>
            <a:cxnSpLocks/>
          </p:cNvCxnSpPr>
          <p:nvPr/>
        </p:nvCxnSpPr>
        <p:spPr>
          <a:xfrm>
            <a:off x="0" y="494270"/>
            <a:ext cx="518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6103E086-7417-037B-322C-3AAE074BDBBC}"/>
              </a:ext>
            </a:extLst>
          </p:cNvPr>
          <p:cNvSpPr txBox="1"/>
          <p:nvPr/>
        </p:nvSpPr>
        <p:spPr>
          <a:xfrm>
            <a:off x="593123" y="309604"/>
            <a:ext cx="2125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测试结果概览</a:t>
            </a:r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05A69318-5BE7-8337-FDCE-B11A65CD48BB}"/>
              </a:ext>
            </a:extLst>
          </p:cNvPr>
          <p:cNvSpPr/>
          <p:nvPr/>
        </p:nvSpPr>
        <p:spPr>
          <a:xfrm>
            <a:off x="9504018" y="6449614"/>
            <a:ext cx="2687982" cy="408386"/>
          </a:xfrm>
          <a:custGeom>
            <a:avLst/>
            <a:gdLst>
              <a:gd name="connsiteX0" fmla="*/ 0 w 2687982"/>
              <a:gd name="connsiteY0" fmla="*/ 204192 h 408386"/>
              <a:gd name="connsiteX1" fmla="*/ 0 w 2687982"/>
              <a:gd name="connsiteY1" fmla="*/ 204193 h 408386"/>
              <a:gd name="connsiteX2" fmla="*/ 0 w 2687982"/>
              <a:gd name="connsiteY2" fmla="*/ 204193 h 408386"/>
              <a:gd name="connsiteX3" fmla="*/ 204193 w 2687982"/>
              <a:gd name="connsiteY3" fmla="*/ 0 h 408386"/>
              <a:gd name="connsiteX4" fmla="*/ 2687982 w 2687982"/>
              <a:gd name="connsiteY4" fmla="*/ 0 h 408386"/>
              <a:gd name="connsiteX5" fmla="*/ 2687982 w 2687982"/>
              <a:gd name="connsiteY5" fmla="*/ 408386 h 408386"/>
              <a:gd name="connsiteX6" fmla="*/ 204193 w 2687982"/>
              <a:gd name="connsiteY6" fmla="*/ 408385 h 408386"/>
              <a:gd name="connsiteX7" fmla="*/ 16046 w 2687982"/>
              <a:gd name="connsiteY7" fmla="*/ 283674 h 408386"/>
              <a:gd name="connsiteX8" fmla="*/ 0 w 2687982"/>
              <a:gd name="connsiteY8" fmla="*/ 204193 h 408386"/>
              <a:gd name="connsiteX9" fmla="*/ 16046 w 2687982"/>
              <a:gd name="connsiteY9" fmla="*/ 124712 h 408386"/>
              <a:gd name="connsiteX10" fmla="*/ 204193 w 2687982"/>
              <a:gd name="connsiteY10" fmla="*/ 0 h 40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87982" h="408386">
                <a:moveTo>
                  <a:pt x="0" y="204192"/>
                </a:moveTo>
                <a:lnTo>
                  <a:pt x="0" y="204193"/>
                </a:lnTo>
                <a:lnTo>
                  <a:pt x="0" y="204193"/>
                </a:lnTo>
                <a:close/>
                <a:moveTo>
                  <a:pt x="204193" y="0"/>
                </a:moveTo>
                <a:lnTo>
                  <a:pt x="2687982" y="0"/>
                </a:lnTo>
                <a:lnTo>
                  <a:pt x="2687982" y="408386"/>
                </a:lnTo>
                <a:lnTo>
                  <a:pt x="204193" y="408385"/>
                </a:lnTo>
                <a:cubicBezTo>
                  <a:pt x="119613" y="408385"/>
                  <a:pt x="47045" y="356961"/>
                  <a:pt x="16046" y="283674"/>
                </a:cubicBezTo>
                <a:lnTo>
                  <a:pt x="0" y="204193"/>
                </a:lnTo>
                <a:lnTo>
                  <a:pt x="16046" y="124712"/>
                </a:lnTo>
                <a:cubicBezTo>
                  <a:pt x="47045" y="51424"/>
                  <a:pt x="119613" y="0"/>
                  <a:pt x="2041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Normal" pitchFamily="2" charset="-122"/>
              <a:ea typeface="MiSans Normal" pitchFamily="2" charset="-122"/>
              <a:cs typeface="+mn-ea"/>
              <a:sym typeface="+mn-lt"/>
            </a:endParaRPr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FC197D3A-3E09-0C04-0EB2-ED3A74751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1853" y="5334000"/>
            <a:ext cx="848895" cy="1524000"/>
          </a:xfrm>
          <a:prstGeom prst="rect">
            <a:avLst/>
          </a:prstGeom>
        </p:spPr>
      </p:pic>
      <p:sp>
        <p:nvSpPr>
          <p:cNvPr id="123" name="任意多边形: 形状 122">
            <a:extLst>
              <a:ext uri="{FF2B5EF4-FFF2-40B4-BE49-F238E27FC236}">
                <a16:creationId xmlns:a16="http://schemas.microsoft.com/office/drawing/2014/main" id="{5F940DD0-6D05-4462-BB97-042CCA5ADAD5}"/>
              </a:ext>
            </a:extLst>
          </p:cNvPr>
          <p:cNvSpPr/>
          <p:nvPr/>
        </p:nvSpPr>
        <p:spPr bwMode="auto">
          <a:xfrm>
            <a:off x="5327234" y="2384425"/>
            <a:ext cx="1622221" cy="1587674"/>
          </a:xfrm>
          <a:custGeom>
            <a:avLst/>
            <a:gdLst>
              <a:gd name="T0" fmla="*/ 124 w 294"/>
              <a:gd name="T1" fmla="*/ 288 h 288"/>
              <a:gd name="T2" fmla="*/ 113 w 294"/>
              <a:gd name="T3" fmla="*/ 0 h 288"/>
              <a:gd name="T4" fmla="*/ 147 w 294"/>
              <a:gd name="T5" fmla="*/ 283 h 288"/>
              <a:gd name="T6" fmla="*/ 132 w 294"/>
              <a:gd name="T7" fmla="*/ 129 h 288"/>
              <a:gd name="T8" fmla="*/ 124 w 294"/>
              <a:gd name="T9" fmla="*/ 28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4" h="288">
                <a:moveTo>
                  <a:pt x="124" y="288"/>
                </a:moveTo>
                <a:cubicBezTo>
                  <a:pt x="124" y="288"/>
                  <a:pt x="0" y="181"/>
                  <a:pt x="113" y="0"/>
                </a:cubicBezTo>
                <a:cubicBezTo>
                  <a:pt x="113" y="0"/>
                  <a:pt x="294" y="125"/>
                  <a:pt x="147" y="283"/>
                </a:cubicBezTo>
                <a:cubicBezTo>
                  <a:pt x="147" y="283"/>
                  <a:pt x="123" y="177"/>
                  <a:pt x="132" y="129"/>
                </a:cubicBezTo>
                <a:cubicBezTo>
                  <a:pt x="132" y="129"/>
                  <a:pt x="104" y="236"/>
                  <a:pt x="124" y="2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字魂58号-创中黑" panose="00000500000000000000" charset="-122"/>
              <a:sym typeface="MiSans" panose="00000500000000000000" pitchFamily="2" charset="-122"/>
            </a:endParaRPr>
          </a:p>
        </p:txBody>
      </p:sp>
      <p:sp>
        <p:nvSpPr>
          <p:cNvPr id="124" name="任意多边形: 形状 123">
            <a:extLst>
              <a:ext uri="{FF2B5EF4-FFF2-40B4-BE49-F238E27FC236}">
                <a16:creationId xmlns:a16="http://schemas.microsoft.com/office/drawing/2014/main" id="{5879D4A2-4802-338E-5C8B-71E187D5BC9E}"/>
              </a:ext>
            </a:extLst>
          </p:cNvPr>
          <p:cNvSpPr/>
          <p:nvPr/>
        </p:nvSpPr>
        <p:spPr bwMode="auto">
          <a:xfrm>
            <a:off x="4549775" y="2929898"/>
            <a:ext cx="1274105" cy="1371806"/>
          </a:xfrm>
          <a:custGeom>
            <a:avLst/>
            <a:gdLst>
              <a:gd name="T0" fmla="*/ 224 w 231"/>
              <a:gd name="T1" fmla="*/ 205 h 249"/>
              <a:gd name="T2" fmla="*/ 0 w 231"/>
              <a:gd name="T3" fmla="*/ 79 h 249"/>
              <a:gd name="T4" fmla="*/ 231 w 231"/>
              <a:gd name="T5" fmla="*/ 185 h 249"/>
              <a:gd name="T6" fmla="*/ 107 w 231"/>
              <a:gd name="T7" fmla="*/ 125 h 249"/>
              <a:gd name="T8" fmla="*/ 224 w 231"/>
              <a:gd name="T9" fmla="*/ 205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1" h="249">
                <a:moveTo>
                  <a:pt x="224" y="205"/>
                </a:moveTo>
                <a:cubicBezTo>
                  <a:pt x="224" y="205"/>
                  <a:pt x="85" y="249"/>
                  <a:pt x="0" y="79"/>
                </a:cubicBezTo>
                <a:cubicBezTo>
                  <a:pt x="0" y="79"/>
                  <a:pt x="180" y="0"/>
                  <a:pt x="231" y="185"/>
                </a:cubicBezTo>
                <a:cubicBezTo>
                  <a:pt x="231" y="185"/>
                  <a:pt x="140" y="154"/>
                  <a:pt x="107" y="125"/>
                </a:cubicBezTo>
                <a:cubicBezTo>
                  <a:pt x="107" y="125"/>
                  <a:pt x="175" y="196"/>
                  <a:pt x="224" y="2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字魂58号-创中黑" panose="00000500000000000000" charset="-122"/>
              <a:sym typeface="MiSans" panose="00000500000000000000" pitchFamily="2" charset="-122"/>
            </a:endParaRPr>
          </a:p>
        </p:txBody>
      </p:sp>
      <p:sp>
        <p:nvSpPr>
          <p:cNvPr id="125" name="任意多边形: 形状 124">
            <a:extLst>
              <a:ext uri="{FF2B5EF4-FFF2-40B4-BE49-F238E27FC236}">
                <a16:creationId xmlns:a16="http://schemas.microsoft.com/office/drawing/2014/main" id="{F81AE50B-3D04-C2F8-8B05-A4B4D92538CA}"/>
              </a:ext>
            </a:extLst>
          </p:cNvPr>
          <p:cNvSpPr/>
          <p:nvPr/>
        </p:nvSpPr>
        <p:spPr bwMode="auto">
          <a:xfrm>
            <a:off x="4765607" y="3895501"/>
            <a:ext cx="886535" cy="870436"/>
          </a:xfrm>
          <a:custGeom>
            <a:avLst/>
            <a:gdLst>
              <a:gd name="T0" fmla="*/ 161 w 161"/>
              <a:gd name="T1" fmla="*/ 75 h 158"/>
              <a:gd name="T2" fmla="*/ 0 w 161"/>
              <a:gd name="T3" fmla="*/ 118 h 158"/>
              <a:gd name="T4" fmla="*/ 155 w 161"/>
              <a:gd name="T5" fmla="*/ 62 h 158"/>
              <a:gd name="T6" fmla="*/ 70 w 161"/>
              <a:gd name="T7" fmla="*/ 91 h 158"/>
              <a:gd name="T8" fmla="*/ 161 w 161"/>
              <a:gd name="T9" fmla="*/ 75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1" h="158">
                <a:moveTo>
                  <a:pt x="161" y="75"/>
                </a:moveTo>
                <a:cubicBezTo>
                  <a:pt x="161" y="75"/>
                  <a:pt x="116" y="158"/>
                  <a:pt x="0" y="118"/>
                </a:cubicBezTo>
                <a:cubicBezTo>
                  <a:pt x="0" y="118"/>
                  <a:pt x="47" y="0"/>
                  <a:pt x="155" y="62"/>
                </a:cubicBezTo>
                <a:cubicBezTo>
                  <a:pt x="155" y="62"/>
                  <a:pt x="98" y="89"/>
                  <a:pt x="70" y="91"/>
                </a:cubicBezTo>
                <a:cubicBezTo>
                  <a:pt x="70" y="91"/>
                  <a:pt x="134" y="93"/>
                  <a:pt x="161" y="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字魂58号-创中黑" panose="00000500000000000000" charset="-122"/>
              <a:sym typeface="MiSans" panose="00000500000000000000" pitchFamily="2" charset="-122"/>
            </a:endParaRPr>
          </a:p>
        </p:txBody>
      </p:sp>
      <p:sp>
        <p:nvSpPr>
          <p:cNvPr id="126" name="任意多边形: 形状 125">
            <a:extLst>
              <a:ext uri="{FF2B5EF4-FFF2-40B4-BE49-F238E27FC236}">
                <a16:creationId xmlns:a16="http://schemas.microsoft.com/office/drawing/2014/main" id="{CC2BEAA0-E0C3-2EB3-C157-2D49150E1A69}"/>
              </a:ext>
            </a:extLst>
          </p:cNvPr>
          <p:cNvSpPr/>
          <p:nvPr/>
        </p:nvSpPr>
        <p:spPr bwMode="auto">
          <a:xfrm>
            <a:off x="6573490" y="4060303"/>
            <a:ext cx="635892" cy="673136"/>
          </a:xfrm>
          <a:custGeom>
            <a:avLst/>
            <a:gdLst>
              <a:gd name="T0" fmla="*/ 0 w 115"/>
              <a:gd name="T1" fmla="*/ 39 h 122"/>
              <a:gd name="T2" fmla="*/ 115 w 115"/>
              <a:gd name="T3" fmla="*/ 62 h 122"/>
              <a:gd name="T4" fmla="*/ 0 w 115"/>
              <a:gd name="T5" fmla="*/ 49 h 122"/>
              <a:gd name="T6" fmla="*/ 62 w 115"/>
              <a:gd name="T7" fmla="*/ 57 h 122"/>
              <a:gd name="T8" fmla="*/ 0 w 115"/>
              <a:gd name="T9" fmla="*/ 39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" h="122">
                <a:moveTo>
                  <a:pt x="0" y="39"/>
                </a:moveTo>
                <a:cubicBezTo>
                  <a:pt x="0" y="39"/>
                  <a:pt x="54" y="0"/>
                  <a:pt x="115" y="62"/>
                </a:cubicBezTo>
                <a:cubicBezTo>
                  <a:pt x="115" y="62"/>
                  <a:pt x="48" y="122"/>
                  <a:pt x="0" y="49"/>
                </a:cubicBezTo>
                <a:cubicBezTo>
                  <a:pt x="0" y="49"/>
                  <a:pt x="44" y="50"/>
                  <a:pt x="62" y="57"/>
                </a:cubicBezTo>
                <a:cubicBezTo>
                  <a:pt x="62" y="57"/>
                  <a:pt x="22" y="36"/>
                  <a:pt x="0" y="3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字魂58号-创中黑" panose="00000500000000000000" charset="-122"/>
              <a:sym typeface="MiSans" panose="00000500000000000000" pitchFamily="2" charset="-122"/>
            </a:endParaRPr>
          </a:p>
        </p:txBody>
      </p:sp>
      <p:sp>
        <p:nvSpPr>
          <p:cNvPr id="127" name="任意多边形: 形状 126">
            <a:extLst>
              <a:ext uri="{FF2B5EF4-FFF2-40B4-BE49-F238E27FC236}">
                <a16:creationId xmlns:a16="http://schemas.microsoft.com/office/drawing/2014/main" id="{4744DE9B-4014-AD68-C5EE-85D2E09F710F}"/>
              </a:ext>
            </a:extLst>
          </p:cNvPr>
          <p:cNvSpPr/>
          <p:nvPr/>
        </p:nvSpPr>
        <p:spPr bwMode="auto">
          <a:xfrm>
            <a:off x="6236978" y="3222364"/>
            <a:ext cx="1113971" cy="1070055"/>
          </a:xfrm>
          <a:custGeom>
            <a:avLst/>
            <a:gdLst>
              <a:gd name="T0" fmla="*/ 0 w 202"/>
              <a:gd name="T1" fmla="*/ 152 h 194"/>
              <a:gd name="T2" fmla="*/ 202 w 202"/>
              <a:gd name="T3" fmla="*/ 0 h 194"/>
              <a:gd name="T4" fmla="*/ 15 w 202"/>
              <a:gd name="T5" fmla="*/ 167 h 194"/>
              <a:gd name="T6" fmla="*/ 118 w 202"/>
              <a:gd name="T7" fmla="*/ 78 h 194"/>
              <a:gd name="T8" fmla="*/ 0 w 202"/>
              <a:gd name="T9" fmla="*/ 152 h 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2" h="194">
                <a:moveTo>
                  <a:pt x="0" y="152"/>
                </a:moveTo>
                <a:cubicBezTo>
                  <a:pt x="0" y="152"/>
                  <a:pt x="15" y="9"/>
                  <a:pt x="202" y="0"/>
                </a:cubicBezTo>
                <a:cubicBezTo>
                  <a:pt x="202" y="0"/>
                  <a:pt x="202" y="194"/>
                  <a:pt x="15" y="167"/>
                </a:cubicBezTo>
                <a:cubicBezTo>
                  <a:pt x="15" y="167"/>
                  <a:pt x="79" y="96"/>
                  <a:pt x="118" y="78"/>
                </a:cubicBezTo>
                <a:cubicBezTo>
                  <a:pt x="118" y="78"/>
                  <a:pt x="27" y="112"/>
                  <a:pt x="0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字魂58号-创中黑" panose="00000500000000000000" charset="-122"/>
              <a:sym typeface="MiSans" panose="00000500000000000000" pitchFamily="2" charset="-122"/>
            </a:endParaRPr>
          </a:p>
        </p:txBody>
      </p:sp>
      <p:sp>
        <p:nvSpPr>
          <p:cNvPr id="128" name="任意多边形: 形状 127">
            <a:extLst>
              <a:ext uri="{FF2B5EF4-FFF2-40B4-BE49-F238E27FC236}">
                <a16:creationId xmlns:a16="http://schemas.microsoft.com/office/drawing/2014/main" id="{35D0EE83-0971-AA34-363F-FFC6E1D6D19E}"/>
              </a:ext>
            </a:extLst>
          </p:cNvPr>
          <p:cNvSpPr/>
          <p:nvPr/>
        </p:nvSpPr>
        <p:spPr bwMode="auto">
          <a:xfrm>
            <a:off x="5647501" y="3955851"/>
            <a:ext cx="898140" cy="1460010"/>
          </a:xfrm>
          <a:custGeom>
            <a:avLst/>
            <a:gdLst>
              <a:gd name="T0" fmla="*/ 129 w 163"/>
              <a:gd name="T1" fmla="*/ 265 h 265"/>
              <a:gd name="T2" fmla="*/ 123 w 163"/>
              <a:gd name="T3" fmla="*/ 118 h 265"/>
              <a:gd name="T4" fmla="*/ 161 w 163"/>
              <a:gd name="T5" fmla="*/ 42 h 265"/>
              <a:gd name="T6" fmla="*/ 143 w 163"/>
              <a:gd name="T7" fmla="*/ 45 h 265"/>
              <a:gd name="T8" fmla="*/ 108 w 163"/>
              <a:gd name="T9" fmla="*/ 67 h 265"/>
              <a:gd name="T10" fmla="*/ 81 w 163"/>
              <a:gd name="T11" fmla="*/ 6 h 265"/>
              <a:gd name="T12" fmla="*/ 77 w 163"/>
              <a:gd name="T13" fmla="*/ 46 h 265"/>
              <a:gd name="T14" fmla="*/ 48 w 163"/>
              <a:gd name="T15" fmla="*/ 30 h 265"/>
              <a:gd name="T16" fmla="*/ 27 w 163"/>
              <a:gd name="T17" fmla="*/ 15 h 265"/>
              <a:gd name="T18" fmla="*/ 52 w 163"/>
              <a:gd name="T19" fmla="*/ 67 h 265"/>
              <a:gd name="T20" fmla="*/ 10 w 163"/>
              <a:gd name="T21" fmla="*/ 32 h 265"/>
              <a:gd name="T22" fmla="*/ 9 w 163"/>
              <a:gd name="T23" fmla="*/ 48 h 265"/>
              <a:gd name="T24" fmla="*/ 42 w 163"/>
              <a:gd name="T25" fmla="*/ 83 h 265"/>
              <a:gd name="T26" fmla="*/ 10 w 163"/>
              <a:gd name="T27" fmla="*/ 68 h 265"/>
              <a:gd name="T28" fmla="*/ 19 w 163"/>
              <a:gd name="T29" fmla="*/ 87 h 265"/>
              <a:gd name="T30" fmla="*/ 71 w 163"/>
              <a:gd name="T31" fmla="*/ 143 h 265"/>
              <a:gd name="T32" fmla="*/ 61 w 163"/>
              <a:gd name="T33" fmla="*/ 265 h 2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3" h="265">
                <a:moveTo>
                  <a:pt x="129" y="265"/>
                </a:moveTo>
                <a:cubicBezTo>
                  <a:pt x="129" y="265"/>
                  <a:pt x="106" y="173"/>
                  <a:pt x="123" y="118"/>
                </a:cubicBezTo>
                <a:cubicBezTo>
                  <a:pt x="139" y="62"/>
                  <a:pt x="163" y="51"/>
                  <a:pt x="161" y="42"/>
                </a:cubicBezTo>
                <a:cubicBezTo>
                  <a:pt x="159" y="34"/>
                  <a:pt x="147" y="38"/>
                  <a:pt x="143" y="45"/>
                </a:cubicBezTo>
                <a:cubicBezTo>
                  <a:pt x="139" y="53"/>
                  <a:pt x="123" y="70"/>
                  <a:pt x="108" y="67"/>
                </a:cubicBezTo>
                <a:cubicBezTo>
                  <a:pt x="94" y="64"/>
                  <a:pt x="91" y="11"/>
                  <a:pt x="81" y="6"/>
                </a:cubicBezTo>
                <a:cubicBezTo>
                  <a:pt x="70" y="0"/>
                  <a:pt x="73" y="25"/>
                  <a:pt x="77" y="46"/>
                </a:cubicBezTo>
                <a:cubicBezTo>
                  <a:pt x="80" y="67"/>
                  <a:pt x="60" y="55"/>
                  <a:pt x="48" y="30"/>
                </a:cubicBezTo>
                <a:cubicBezTo>
                  <a:pt x="36" y="4"/>
                  <a:pt x="29" y="12"/>
                  <a:pt x="27" y="15"/>
                </a:cubicBezTo>
                <a:cubicBezTo>
                  <a:pt x="26" y="19"/>
                  <a:pt x="54" y="65"/>
                  <a:pt x="52" y="67"/>
                </a:cubicBezTo>
                <a:cubicBezTo>
                  <a:pt x="49" y="69"/>
                  <a:pt x="14" y="31"/>
                  <a:pt x="10" y="32"/>
                </a:cubicBezTo>
                <a:cubicBezTo>
                  <a:pt x="6" y="33"/>
                  <a:pt x="0" y="36"/>
                  <a:pt x="9" y="48"/>
                </a:cubicBezTo>
                <a:cubicBezTo>
                  <a:pt x="17" y="60"/>
                  <a:pt x="44" y="80"/>
                  <a:pt x="42" y="83"/>
                </a:cubicBezTo>
                <a:cubicBezTo>
                  <a:pt x="41" y="87"/>
                  <a:pt x="18" y="68"/>
                  <a:pt x="10" y="68"/>
                </a:cubicBezTo>
                <a:cubicBezTo>
                  <a:pt x="2" y="67"/>
                  <a:pt x="5" y="78"/>
                  <a:pt x="19" y="87"/>
                </a:cubicBezTo>
                <a:cubicBezTo>
                  <a:pt x="34" y="97"/>
                  <a:pt x="70" y="107"/>
                  <a:pt x="71" y="143"/>
                </a:cubicBezTo>
                <a:cubicBezTo>
                  <a:pt x="71" y="179"/>
                  <a:pt x="61" y="265"/>
                  <a:pt x="61" y="265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字魂58号-创中黑" panose="00000500000000000000" charset="-122"/>
              <a:sym typeface="MiSans" panose="00000500000000000000" pitchFamily="2" charset="-122"/>
            </a:endParaRPr>
          </a:p>
        </p:txBody>
      </p:sp>
      <p:sp>
        <p:nvSpPr>
          <p:cNvPr id="129" name="任意多边形: 形状 128">
            <a:extLst>
              <a:ext uri="{FF2B5EF4-FFF2-40B4-BE49-F238E27FC236}">
                <a16:creationId xmlns:a16="http://schemas.microsoft.com/office/drawing/2014/main" id="{1AB5F77A-2F25-9B57-6B40-EC8B16CF4461}"/>
              </a:ext>
            </a:extLst>
          </p:cNvPr>
          <p:cNvSpPr/>
          <p:nvPr/>
        </p:nvSpPr>
        <p:spPr bwMode="auto">
          <a:xfrm>
            <a:off x="4881646" y="4986447"/>
            <a:ext cx="2592304" cy="617428"/>
          </a:xfrm>
          <a:custGeom>
            <a:avLst/>
            <a:gdLst>
              <a:gd name="T0" fmla="*/ 470 w 470"/>
              <a:gd name="T1" fmla="*/ 98 h 112"/>
              <a:gd name="T2" fmla="*/ 0 w 470"/>
              <a:gd name="T3" fmla="*/ 112 h 112"/>
              <a:gd name="T4" fmla="*/ 470 w 470"/>
              <a:gd name="T5" fmla="*/ 98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0" h="112">
                <a:moveTo>
                  <a:pt x="470" y="98"/>
                </a:moveTo>
                <a:cubicBezTo>
                  <a:pt x="470" y="98"/>
                  <a:pt x="177" y="57"/>
                  <a:pt x="0" y="112"/>
                </a:cubicBezTo>
                <a:cubicBezTo>
                  <a:pt x="0" y="112"/>
                  <a:pt x="198" y="0"/>
                  <a:pt x="470" y="9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字魂58号-创中黑" panose="00000500000000000000" charset="-122"/>
              <a:sym typeface="MiSans" panose="00000500000000000000" pitchFamily="2" charset="-122"/>
            </a:endParaRP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75F59EE2-2664-06B3-B6E2-836FD7171C68}"/>
              </a:ext>
            </a:extLst>
          </p:cNvPr>
          <p:cNvSpPr txBox="1"/>
          <p:nvPr/>
        </p:nvSpPr>
        <p:spPr>
          <a:xfrm>
            <a:off x="7298393" y="2016125"/>
            <a:ext cx="3307680" cy="464252"/>
          </a:xfrm>
          <a:prstGeom prst="rect">
            <a:avLst/>
          </a:prstGeom>
          <a:solidFill>
            <a:schemeClr val="accent1"/>
          </a:solidFill>
        </p:spPr>
        <p:txBody>
          <a:bodyPr wrap="none" lIns="94002" tIns="47001" rIns="94002" bIns="47001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发现并修复</a:t>
            </a:r>
            <a:r>
              <a:rPr lang="en-US" altLang="zh-CN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Bug</a:t>
            </a:r>
            <a:r>
              <a:rPr lang="zh-CN" alt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：</a:t>
            </a:r>
            <a:r>
              <a:rPr lang="en-US" altLang="zh-CN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12</a:t>
            </a:r>
            <a:r>
              <a:rPr lang="zh-CN" alt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处</a:t>
            </a:r>
            <a:endParaRPr lang="en-US" altLang="zh-CN" sz="2400" b="1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sym typeface="MiSans" panose="00000500000000000000" pitchFamily="2" charset="-122"/>
            </a:endParaRP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6C7E2A96-540F-B65B-C92B-2AC00E377FEC}"/>
              </a:ext>
            </a:extLst>
          </p:cNvPr>
          <p:cNvSpPr txBox="1"/>
          <p:nvPr/>
        </p:nvSpPr>
        <p:spPr>
          <a:xfrm>
            <a:off x="7498771" y="4387215"/>
            <a:ext cx="2906930" cy="464252"/>
          </a:xfrm>
          <a:prstGeom prst="rect">
            <a:avLst/>
          </a:prstGeom>
          <a:solidFill>
            <a:schemeClr val="accent2"/>
          </a:solidFill>
        </p:spPr>
        <p:txBody>
          <a:bodyPr wrap="none" lIns="94002" tIns="47001" rIns="94002" bIns="47001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性能瓶颈优化：</a:t>
            </a:r>
            <a:r>
              <a:rPr lang="en-US" altLang="zh-CN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3</a:t>
            </a:r>
            <a:r>
              <a:rPr lang="zh-CN" alt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项</a:t>
            </a:r>
            <a:endParaRPr lang="en-US" altLang="zh-CN" sz="2400" b="1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sym typeface="MiSans" panose="00000500000000000000" pitchFamily="2" charset="-122"/>
            </a:endParaRPr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84F2E4CA-42AE-EB11-0B41-1AB88A066B65}"/>
              </a:ext>
            </a:extLst>
          </p:cNvPr>
          <p:cNvSpPr txBox="1"/>
          <p:nvPr/>
        </p:nvSpPr>
        <p:spPr>
          <a:xfrm>
            <a:off x="2160867" y="4387215"/>
            <a:ext cx="2400382" cy="464252"/>
          </a:xfrm>
          <a:prstGeom prst="rect">
            <a:avLst/>
          </a:prstGeom>
          <a:solidFill>
            <a:schemeClr val="accent1"/>
          </a:solidFill>
        </p:spPr>
        <p:txBody>
          <a:bodyPr wrap="none" lIns="94002" tIns="47001" rIns="94002" bIns="47001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兼容性问题解决</a:t>
            </a:r>
            <a:endParaRPr lang="en-US" altLang="zh-CN" sz="2400" b="1" dirty="0">
              <a:solidFill>
                <a:schemeClr val="bg1"/>
              </a:solidFill>
              <a:latin typeface="Segoe UI" panose="020B0502040204020203" pitchFamily="34" charset="0"/>
              <a:ea typeface="等线" panose="02010600030101010101" pitchFamily="2" charset="-122"/>
              <a:sym typeface="MiSans" panose="00000500000000000000" pitchFamily="2" charset="-122"/>
            </a:endParaRP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E3B979E8-56DA-B49C-9FA7-4E5E834AE99B}"/>
              </a:ext>
            </a:extLst>
          </p:cNvPr>
          <p:cNvSpPr txBox="1"/>
          <p:nvPr/>
        </p:nvSpPr>
        <p:spPr>
          <a:xfrm>
            <a:off x="3811467" y="1454458"/>
            <a:ext cx="1847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b="1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  <a:sym typeface="MiSans" panose="00000500000000000000" pitchFamily="2" charset="-122"/>
            </a:endParaRPr>
          </a:p>
        </p:txBody>
      </p:sp>
      <p:sp>
        <p:nvSpPr>
          <p:cNvPr id="140" name="文本框 139">
            <a:extLst>
              <a:ext uri="{FF2B5EF4-FFF2-40B4-BE49-F238E27FC236}">
                <a16:creationId xmlns:a16="http://schemas.microsoft.com/office/drawing/2014/main" id="{69329667-A246-D9F2-2DF1-CA0DED362A09}"/>
              </a:ext>
            </a:extLst>
          </p:cNvPr>
          <p:cNvSpPr txBox="1"/>
          <p:nvPr/>
        </p:nvSpPr>
        <p:spPr>
          <a:xfrm>
            <a:off x="1359367" y="2001413"/>
            <a:ext cx="4003384" cy="464252"/>
          </a:xfrm>
          <a:prstGeom prst="rect">
            <a:avLst/>
          </a:prstGeom>
          <a:solidFill>
            <a:schemeClr val="accent2"/>
          </a:solidFill>
        </p:spPr>
        <p:txBody>
          <a:bodyPr wrap="none" lIns="94002" tIns="47001" rIns="94002" bIns="47001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核心功能测试通过率：</a:t>
            </a:r>
            <a:r>
              <a:rPr lang="en-US" altLang="zh-CN" sz="2400" b="1" dirty="0">
                <a:solidFill>
                  <a:schemeClr val="bg1"/>
                </a:solidFill>
                <a:latin typeface="Segoe UI" panose="020B0502040204020203" pitchFamily="34" charset="0"/>
                <a:ea typeface="等线" panose="02010600030101010101" pitchFamily="2" charset="-122"/>
                <a:sym typeface="MiSans" panose="00000500000000000000" pitchFamily="2" charset="-122"/>
              </a:rPr>
              <a:t>98%</a:t>
            </a:r>
          </a:p>
        </p:txBody>
      </p:sp>
      <p:sp>
        <p:nvSpPr>
          <p:cNvPr id="141" name="文本框 140">
            <a:extLst>
              <a:ext uri="{FF2B5EF4-FFF2-40B4-BE49-F238E27FC236}">
                <a16:creationId xmlns:a16="http://schemas.microsoft.com/office/drawing/2014/main" id="{BA470CCC-312A-2820-6530-94CECF88DB53}"/>
              </a:ext>
            </a:extLst>
          </p:cNvPr>
          <p:cNvSpPr txBox="1"/>
          <p:nvPr/>
        </p:nvSpPr>
        <p:spPr>
          <a:xfrm>
            <a:off x="1473194" y="4908277"/>
            <a:ext cx="2940208" cy="57265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143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/>
                </a:solidFill>
                <a:latin typeface="Segoe UI" panose="020B0502040204020203" pitchFamily="34" charset="0"/>
                <a:ea typeface="等线" panose="02010600030101010101" pitchFamily="2" charset="-122"/>
                <a:cs typeface="Alibaba PuHuiTi" pitchFamily="18" charset="-122"/>
                <a:sym typeface="MiSans" panose="00000500000000000000" pitchFamily="2" charset="-122"/>
              </a:rPr>
              <a:t>      针对测试发现的兼容性问题，如不同浏览器对页面布局渲染差异</a:t>
            </a:r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4E3651FD-63E3-2BFF-CC15-BF9036F73F4E}"/>
              </a:ext>
            </a:extLst>
          </p:cNvPr>
          <p:cNvSpPr txBox="1"/>
          <p:nvPr/>
        </p:nvSpPr>
        <p:spPr>
          <a:xfrm>
            <a:off x="7482129" y="4908277"/>
            <a:ext cx="2940208" cy="108048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143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/>
                </a:solidFill>
                <a:latin typeface="Segoe UI" panose="020B0502040204020203" pitchFamily="34" charset="0"/>
                <a:ea typeface="等线" panose="02010600030101010101" pitchFamily="2" charset="-122"/>
                <a:cs typeface="Alibaba PuHuiTi" pitchFamily="18" charset="-122"/>
                <a:sym typeface="MiSans" panose="00000500000000000000" pitchFamily="2" charset="-122"/>
              </a:rPr>
              <a:t>       性能瓶颈优化聚焦三方面，如数据库查询慢，通过加索引优化；接口响应时间长，采用缓存技术；服务器资源利用率低，调整负载均衡策略，测试结果验证优化有效</a:t>
            </a: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33473C69-7998-5EE0-653A-551391BB0C90}"/>
              </a:ext>
            </a:extLst>
          </p:cNvPr>
          <p:cNvSpPr txBox="1"/>
          <p:nvPr/>
        </p:nvSpPr>
        <p:spPr>
          <a:xfrm>
            <a:off x="7350949" y="2528931"/>
            <a:ext cx="2940208" cy="108048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defTabSz="457143">
              <a:lnSpc>
                <a:spcPct val="130000"/>
              </a:lnSpc>
              <a:defRPr sz="1200">
                <a:solidFill>
                  <a:schemeClr val="bg1">
                    <a:lumMod val="50000"/>
                  </a:schemeClr>
                </a:solidFill>
                <a:latin typeface="Source Han Sans CN Normal" panose="020B0400000000000000" pitchFamily="34" charset="-128"/>
                <a:ea typeface="Source Han Sans CN Normal" panose="020B0400000000000000" pitchFamily="34" charset="-128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/>
                </a:solidFill>
                <a:latin typeface="Segoe UI" panose="020B0502040204020203" pitchFamily="34" charset="0"/>
                <a:ea typeface="等线" panose="02010600030101010101" pitchFamily="2" charset="-122"/>
                <a:cs typeface="Alibaba PuHuiTi" pitchFamily="18" charset="-122"/>
                <a:sym typeface="MiSans" panose="00000500000000000000" pitchFamily="2" charset="-122"/>
              </a:rPr>
              <a:t>       发现用户注册模块存在</a:t>
            </a:r>
            <a:r>
              <a:rPr lang="en-US" altLang="zh-CN" sz="1100" dirty="0">
                <a:solidFill>
                  <a:schemeClr val="tx1"/>
                </a:solidFill>
                <a:latin typeface="Segoe UI" panose="020B0502040204020203" pitchFamily="34" charset="0"/>
                <a:ea typeface="等线" panose="02010600030101010101" pitchFamily="2" charset="-122"/>
                <a:cs typeface="Alibaba PuHuiTi" pitchFamily="18" charset="-122"/>
                <a:sym typeface="MiSans" panose="00000500000000000000" pitchFamily="2" charset="-122"/>
              </a:rPr>
              <a:t>12</a:t>
            </a:r>
            <a:r>
              <a:rPr lang="zh-CN" altLang="en-US" sz="1100" dirty="0">
                <a:solidFill>
                  <a:schemeClr val="tx1"/>
                </a:solidFill>
                <a:latin typeface="Segoe UI" panose="020B0502040204020203" pitchFamily="34" charset="0"/>
                <a:ea typeface="等线" panose="02010600030101010101" pitchFamily="2" charset="-122"/>
                <a:cs typeface="Alibaba PuHuiTi" pitchFamily="18" charset="-122"/>
                <a:sym typeface="MiSans" panose="00000500000000000000" pitchFamily="2" charset="-122"/>
              </a:rPr>
              <a:t>个缺陷，如验证码重复、密码强度校验失效等，经修复后测试结果概览显示系统稳定性提升，关键路径通过率达</a:t>
            </a:r>
            <a:r>
              <a:rPr lang="en-US" altLang="zh-CN" sz="1100" dirty="0">
                <a:solidFill>
                  <a:schemeClr val="tx1"/>
                </a:solidFill>
                <a:latin typeface="Segoe UI" panose="020B0502040204020203" pitchFamily="34" charset="0"/>
                <a:ea typeface="等线" panose="02010600030101010101" pitchFamily="2" charset="-122"/>
                <a:cs typeface="Alibaba PuHuiTi" pitchFamily="18" charset="-122"/>
                <a:sym typeface="MiSans" panose="00000500000000000000" pitchFamily="2" charset="-122"/>
              </a:rPr>
              <a:t>99%</a:t>
            </a:r>
            <a:r>
              <a:rPr lang="zh-CN" altLang="en-US" sz="1100" dirty="0">
                <a:solidFill>
                  <a:schemeClr val="tx1"/>
                </a:solidFill>
                <a:latin typeface="Segoe UI" panose="020B0502040204020203" pitchFamily="34" charset="0"/>
                <a:ea typeface="等线" panose="02010600030101010101" pitchFamily="2" charset="-122"/>
                <a:cs typeface="Alibaba PuHuiTi" pitchFamily="18" charset="-122"/>
                <a:sym typeface="MiSans" panose="00000500000000000000" pitchFamily="2" charset="-122"/>
              </a:rPr>
              <a:t>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2F7354B-0E5B-46C5-184D-D76A7F2C2C6D}"/>
              </a:ext>
            </a:extLst>
          </p:cNvPr>
          <p:cNvSpPr txBox="1"/>
          <p:nvPr/>
        </p:nvSpPr>
        <p:spPr>
          <a:xfrm>
            <a:off x="1359367" y="2578098"/>
            <a:ext cx="314653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Segoe UI" panose="020B0502040204020203" pitchFamily="34" charset="0"/>
                <a:ea typeface="等线" panose="02010600030101010101" pitchFamily="2" charset="-122"/>
                <a:cs typeface="MiSans" pitchFamily="50" charset="-122"/>
              </a:rPr>
              <a:t>        技能匹配、用户交互等核心功能经全面测试，结果显示整体通过率达九成八，仅少数边缘场景需优化，验证了系统的高稳定性。</a:t>
            </a:r>
          </a:p>
        </p:txBody>
      </p:sp>
    </p:spTree>
    <p:extLst>
      <p:ext uri="{BB962C8B-B14F-4D97-AF65-F5344CB8AC3E}">
        <p14:creationId xmlns:p14="http://schemas.microsoft.com/office/powerpoint/2010/main" val="544550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9000" decel="81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accel="19000" decel="81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accel="19000" decel="81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19000" decel="81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accel="19000" decel="81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19000" decel="81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accel="19000" decel="81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decel="10000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accel="19000" decel="81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16" grpId="0" animBg="1"/>
      <p:bldP spid="118" grpId="0" animBg="1"/>
      <p:bldP spid="122" grpId="0" animBg="1"/>
      <p:bldP spid="140" grpId="0" animBg="1"/>
      <p:bldP spid="141" grpId="0"/>
      <p:bldP spid="143" grpId="0"/>
      <p:bldP spid="1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>
            <a:extLst>
              <a:ext uri="{FF2B5EF4-FFF2-40B4-BE49-F238E27FC236}">
                <a16:creationId xmlns:a16="http://schemas.microsoft.com/office/drawing/2014/main" id="{52D7874A-006B-F47F-9522-71BBE46835E3}"/>
              </a:ext>
            </a:extLst>
          </p:cNvPr>
          <p:cNvSpPr/>
          <p:nvPr/>
        </p:nvSpPr>
        <p:spPr>
          <a:xfrm>
            <a:off x="0" y="43706"/>
            <a:ext cx="12192000" cy="6858000"/>
          </a:xfrm>
          <a:prstGeom prst="roundRect">
            <a:avLst>
              <a:gd name="adj" fmla="val 0"/>
            </a:avLst>
          </a:prstGeom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441A74AF-F8EF-686C-B0B7-E72EA517CB7D}"/>
              </a:ext>
            </a:extLst>
          </p:cNvPr>
          <p:cNvSpPr/>
          <p:nvPr/>
        </p:nvSpPr>
        <p:spPr>
          <a:xfrm>
            <a:off x="0" y="2013527"/>
            <a:ext cx="12192000" cy="321377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949C1142-D882-4B58-C37B-DC6F8A7A1AE5}"/>
              </a:ext>
            </a:extLst>
          </p:cNvPr>
          <p:cNvSpPr/>
          <p:nvPr/>
        </p:nvSpPr>
        <p:spPr>
          <a:xfrm flipH="1" flipV="1">
            <a:off x="669925" y="601139"/>
            <a:ext cx="4715505" cy="4626160"/>
          </a:xfrm>
          <a:custGeom>
            <a:avLst/>
            <a:gdLst>
              <a:gd name="connsiteX0" fmla="*/ 3944463 w 4715505"/>
              <a:gd name="connsiteY0" fmla="*/ 4626160 h 4626160"/>
              <a:gd name="connsiteX1" fmla="*/ 771042 w 4715505"/>
              <a:gd name="connsiteY1" fmla="*/ 4626160 h 4626160"/>
              <a:gd name="connsiteX2" fmla="*/ 0 w 4715505"/>
              <a:gd name="connsiteY2" fmla="*/ 3855118 h 4626160"/>
              <a:gd name="connsiteX3" fmla="*/ 0 w 4715505"/>
              <a:gd name="connsiteY3" fmla="*/ 771042 h 4626160"/>
              <a:gd name="connsiteX4" fmla="*/ 771042 w 4715505"/>
              <a:gd name="connsiteY4" fmla="*/ 0 h 4626160"/>
              <a:gd name="connsiteX5" fmla="*/ 3944463 w 4715505"/>
              <a:gd name="connsiteY5" fmla="*/ 0 h 4626160"/>
              <a:gd name="connsiteX6" fmla="*/ 4715505 w 4715505"/>
              <a:gd name="connsiteY6" fmla="*/ 771042 h 4626160"/>
              <a:gd name="connsiteX7" fmla="*/ 4715505 w 4715505"/>
              <a:gd name="connsiteY7" fmla="*/ 3855118 h 4626160"/>
              <a:gd name="connsiteX8" fmla="*/ 3944463 w 4715505"/>
              <a:gd name="connsiteY8" fmla="*/ 4626160 h 46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15505" h="4626160">
                <a:moveTo>
                  <a:pt x="3944463" y="4626160"/>
                </a:moveTo>
                <a:lnTo>
                  <a:pt x="771042" y="4626160"/>
                </a:lnTo>
                <a:cubicBezTo>
                  <a:pt x="345207" y="4626160"/>
                  <a:pt x="0" y="4280953"/>
                  <a:pt x="0" y="3855118"/>
                </a:cubicBezTo>
                <a:lnTo>
                  <a:pt x="0" y="771042"/>
                </a:lnTo>
                <a:cubicBezTo>
                  <a:pt x="0" y="345207"/>
                  <a:pt x="345207" y="0"/>
                  <a:pt x="771042" y="0"/>
                </a:cubicBezTo>
                <a:lnTo>
                  <a:pt x="3944463" y="0"/>
                </a:lnTo>
                <a:cubicBezTo>
                  <a:pt x="4370298" y="0"/>
                  <a:pt x="4715505" y="345207"/>
                  <a:pt x="4715505" y="771042"/>
                </a:cubicBezTo>
                <a:lnTo>
                  <a:pt x="4715505" y="3855118"/>
                </a:lnTo>
                <a:cubicBezTo>
                  <a:pt x="4715505" y="4280953"/>
                  <a:pt x="4370298" y="4626160"/>
                  <a:pt x="3944463" y="462616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094699B4-98B5-5468-7784-EDED66574D94}"/>
              </a:ext>
            </a:extLst>
          </p:cNvPr>
          <p:cNvSpPr/>
          <p:nvPr/>
        </p:nvSpPr>
        <p:spPr>
          <a:xfrm flipH="1">
            <a:off x="1609531" y="4123515"/>
            <a:ext cx="3070277" cy="2218432"/>
          </a:xfrm>
          <a:custGeom>
            <a:avLst/>
            <a:gdLst>
              <a:gd name="connsiteX0" fmla="*/ 0 w 3070277"/>
              <a:gd name="connsiteY0" fmla="*/ 1109215 h 2218432"/>
              <a:gd name="connsiteX1" fmla="*/ 0 w 3070277"/>
              <a:gd name="connsiteY1" fmla="*/ 1109216 h 2218432"/>
              <a:gd name="connsiteX2" fmla="*/ 0 w 3070277"/>
              <a:gd name="connsiteY2" fmla="*/ 1109216 h 2218432"/>
              <a:gd name="connsiteX3" fmla="*/ 1961061 w 3070277"/>
              <a:gd name="connsiteY3" fmla="*/ 0 h 2218432"/>
              <a:gd name="connsiteX4" fmla="*/ 1109216 w 3070277"/>
              <a:gd name="connsiteY4" fmla="*/ 0 h 2218432"/>
              <a:gd name="connsiteX5" fmla="*/ 22535 w 3070277"/>
              <a:gd name="connsiteY5" fmla="*/ 885671 h 2218432"/>
              <a:gd name="connsiteX6" fmla="*/ 0 w 3070277"/>
              <a:gd name="connsiteY6" fmla="*/ 1109216 h 2218432"/>
              <a:gd name="connsiteX7" fmla="*/ 22535 w 3070277"/>
              <a:gd name="connsiteY7" fmla="*/ 1332761 h 2218432"/>
              <a:gd name="connsiteX8" fmla="*/ 1109216 w 3070277"/>
              <a:gd name="connsiteY8" fmla="*/ 2218431 h 2218432"/>
              <a:gd name="connsiteX9" fmla="*/ 1961060 w 3070277"/>
              <a:gd name="connsiteY9" fmla="*/ 2218432 h 2218432"/>
              <a:gd name="connsiteX10" fmla="*/ 3070276 w 3070277"/>
              <a:gd name="connsiteY10" fmla="*/ 1109216 h 2218432"/>
              <a:gd name="connsiteX11" fmla="*/ 3070277 w 3070277"/>
              <a:gd name="connsiteY11" fmla="*/ 1109216 h 2218432"/>
              <a:gd name="connsiteX12" fmla="*/ 1961061 w 3070277"/>
              <a:gd name="connsiteY12" fmla="*/ 0 h 22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0277" h="2218432">
                <a:moveTo>
                  <a:pt x="0" y="1109215"/>
                </a:moveTo>
                <a:lnTo>
                  <a:pt x="0" y="1109216"/>
                </a:lnTo>
                <a:lnTo>
                  <a:pt x="0" y="1109216"/>
                </a:lnTo>
                <a:close/>
                <a:moveTo>
                  <a:pt x="1961061" y="0"/>
                </a:moveTo>
                <a:lnTo>
                  <a:pt x="1109216" y="0"/>
                </a:lnTo>
                <a:cubicBezTo>
                  <a:pt x="573188" y="0"/>
                  <a:pt x="125966" y="380220"/>
                  <a:pt x="22535" y="885671"/>
                </a:cubicBezTo>
                <a:lnTo>
                  <a:pt x="0" y="1109216"/>
                </a:lnTo>
                <a:lnTo>
                  <a:pt x="22535" y="1332761"/>
                </a:lnTo>
                <a:cubicBezTo>
                  <a:pt x="125966" y="1838212"/>
                  <a:pt x="573188" y="2218431"/>
                  <a:pt x="1109216" y="2218431"/>
                </a:cubicBezTo>
                <a:lnTo>
                  <a:pt x="1961060" y="2218432"/>
                </a:lnTo>
                <a:cubicBezTo>
                  <a:pt x="2573663" y="2218432"/>
                  <a:pt x="3070276" y="1721819"/>
                  <a:pt x="3070276" y="1109216"/>
                </a:cubicBezTo>
                <a:lnTo>
                  <a:pt x="3070277" y="1109216"/>
                </a:lnTo>
                <a:cubicBezTo>
                  <a:pt x="3070277" y="496613"/>
                  <a:pt x="2573664" y="0"/>
                  <a:pt x="196106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93F57F69-C92B-1691-FDA7-BF003513FA56}"/>
              </a:ext>
            </a:extLst>
          </p:cNvPr>
          <p:cNvSpPr/>
          <p:nvPr/>
        </p:nvSpPr>
        <p:spPr>
          <a:xfrm flipH="1">
            <a:off x="3144668" y="5228648"/>
            <a:ext cx="3070277" cy="1641564"/>
          </a:xfrm>
          <a:custGeom>
            <a:avLst/>
            <a:gdLst>
              <a:gd name="connsiteX0" fmla="*/ 0 w 3070277"/>
              <a:gd name="connsiteY0" fmla="*/ 1109215 h 2218432"/>
              <a:gd name="connsiteX1" fmla="*/ 0 w 3070277"/>
              <a:gd name="connsiteY1" fmla="*/ 1109216 h 2218432"/>
              <a:gd name="connsiteX2" fmla="*/ 0 w 3070277"/>
              <a:gd name="connsiteY2" fmla="*/ 1109216 h 2218432"/>
              <a:gd name="connsiteX3" fmla="*/ 1961061 w 3070277"/>
              <a:gd name="connsiteY3" fmla="*/ 0 h 2218432"/>
              <a:gd name="connsiteX4" fmla="*/ 1109216 w 3070277"/>
              <a:gd name="connsiteY4" fmla="*/ 0 h 2218432"/>
              <a:gd name="connsiteX5" fmla="*/ 22535 w 3070277"/>
              <a:gd name="connsiteY5" fmla="*/ 885671 h 2218432"/>
              <a:gd name="connsiteX6" fmla="*/ 0 w 3070277"/>
              <a:gd name="connsiteY6" fmla="*/ 1109216 h 2218432"/>
              <a:gd name="connsiteX7" fmla="*/ 22535 w 3070277"/>
              <a:gd name="connsiteY7" fmla="*/ 1332761 h 2218432"/>
              <a:gd name="connsiteX8" fmla="*/ 1109216 w 3070277"/>
              <a:gd name="connsiteY8" fmla="*/ 2218431 h 2218432"/>
              <a:gd name="connsiteX9" fmla="*/ 1961060 w 3070277"/>
              <a:gd name="connsiteY9" fmla="*/ 2218432 h 2218432"/>
              <a:gd name="connsiteX10" fmla="*/ 3070276 w 3070277"/>
              <a:gd name="connsiteY10" fmla="*/ 1109216 h 2218432"/>
              <a:gd name="connsiteX11" fmla="*/ 3070277 w 3070277"/>
              <a:gd name="connsiteY11" fmla="*/ 1109216 h 2218432"/>
              <a:gd name="connsiteX12" fmla="*/ 1961061 w 3070277"/>
              <a:gd name="connsiteY12" fmla="*/ 0 h 221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0277" h="2218432">
                <a:moveTo>
                  <a:pt x="0" y="1109215"/>
                </a:moveTo>
                <a:lnTo>
                  <a:pt x="0" y="1109216"/>
                </a:lnTo>
                <a:lnTo>
                  <a:pt x="0" y="1109216"/>
                </a:lnTo>
                <a:close/>
                <a:moveTo>
                  <a:pt x="1961061" y="0"/>
                </a:moveTo>
                <a:lnTo>
                  <a:pt x="1109216" y="0"/>
                </a:lnTo>
                <a:cubicBezTo>
                  <a:pt x="573188" y="0"/>
                  <a:pt x="125966" y="380220"/>
                  <a:pt x="22535" y="885671"/>
                </a:cubicBezTo>
                <a:lnTo>
                  <a:pt x="0" y="1109216"/>
                </a:lnTo>
                <a:lnTo>
                  <a:pt x="22535" y="1332761"/>
                </a:lnTo>
                <a:cubicBezTo>
                  <a:pt x="125966" y="1838212"/>
                  <a:pt x="573188" y="2218431"/>
                  <a:pt x="1109216" y="2218431"/>
                </a:cubicBezTo>
                <a:lnTo>
                  <a:pt x="1961060" y="2218432"/>
                </a:lnTo>
                <a:cubicBezTo>
                  <a:pt x="2573663" y="2218432"/>
                  <a:pt x="3070276" y="1721819"/>
                  <a:pt x="3070276" y="1109216"/>
                </a:cubicBezTo>
                <a:lnTo>
                  <a:pt x="3070277" y="1109216"/>
                </a:lnTo>
                <a:cubicBezTo>
                  <a:pt x="3070277" y="496613"/>
                  <a:pt x="2573664" y="0"/>
                  <a:pt x="196106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OPPOSans R" panose="00020600040101010101" pitchFamily="18" charset="-122"/>
            </a:endParaRPr>
          </a:p>
        </p:txBody>
      </p:sp>
      <p:pic>
        <p:nvPicPr>
          <p:cNvPr id="19" name="图形 18">
            <a:extLst>
              <a:ext uri="{FF2B5EF4-FFF2-40B4-BE49-F238E27FC236}">
                <a16:creationId xmlns:a16="http://schemas.microsoft.com/office/drawing/2014/main" id="{D787419E-5679-D1A2-83FB-F001F7828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63993" y="1043544"/>
            <a:ext cx="2961351" cy="374135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091D23FD-BA5E-AECC-2BE2-7E022F495F2F}"/>
              </a:ext>
            </a:extLst>
          </p:cNvPr>
          <p:cNvSpPr/>
          <p:nvPr/>
        </p:nvSpPr>
        <p:spPr>
          <a:xfrm>
            <a:off x="6418127" y="3497590"/>
            <a:ext cx="455292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MiSans Normal" pitchFamily="2" charset="-122"/>
              <a:ea typeface="MiSans Normal" pitchFamily="2" charset="-122"/>
              <a:cs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8AE3264-E593-164C-2FB3-3A6886DB9660}"/>
              </a:ext>
            </a:extLst>
          </p:cNvPr>
          <p:cNvSpPr txBox="1"/>
          <p:nvPr/>
        </p:nvSpPr>
        <p:spPr>
          <a:xfrm>
            <a:off x="6293205" y="2452554"/>
            <a:ext cx="5193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9600">
                <a:solidFill>
                  <a:schemeClr val="accent1"/>
                </a:solidFill>
                <a:effectLst>
                  <a:outerShdw dist="63500" dir="5400000" algn="tl" rotWithShape="0">
                    <a:prstClr val="black">
                      <a:alpha val="10000"/>
                    </a:prstClr>
                  </a:outerShdw>
                </a:effectLst>
                <a:latin typeface="DIN-BlackItalic" pitchFamily="50" charset="0"/>
                <a:ea typeface="+mj-ea"/>
              </a:defRPr>
            </a:lvl1pPr>
          </a:lstStyle>
          <a:p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egoe UI" panose="020B0502040204020203" pitchFamily="34" charset="0"/>
                <a:ea typeface="等线" panose="02010600030101010101" pitchFamily="2" charset="-122"/>
              </a:rPr>
              <a:t>用户体验优化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F669780-66EC-D3F7-B8AA-F6C048518FD1}"/>
              </a:ext>
            </a:extLst>
          </p:cNvPr>
          <p:cNvSpPr txBox="1"/>
          <p:nvPr/>
        </p:nvSpPr>
        <p:spPr>
          <a:xfrm>
            <a:off x="6214947" y="751734"/>
            <a:ext cx="79744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1">
                    <a:alpha val="11000"/>
                  </a:schemeClr>
                </a:solidFill>
                <a:latin typeface="Segoe UI" panose="020B0502040204020203" pitchFamily="34" charset="0"/>
                <a:ea typeface="等线" panose="02010600030101010101" pitchFamily="2" charset="-122"/>
              </a:rPr>
              <a:t>PART THREE </a:t>
            </a:r>
            <a:endParaRPr lang="zh-CN" altLang="en-US" sz="7200" dirty="0">
              <a:solidFill>
                <a:schemeClr val="bg1">
                  <a:alpha val="11000"/>
                </a:schemeClr>
              </a:solidFill>
              <a:latin typeface="Segoe UI" panose="020B0502040204020203" pitchFamily="34" charset="0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751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accel="19000" decel="81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159.7335"/>
  <p:tag name="LEFT" val="93.30315"/>
  <p:tag name="WIDTH" val="547.6968"/>
  <p:tag name="HEIGHT" val="220.5328"/>
  <p:tag name="SHAPEREFLECTION" val="-2.147484E+09"/>
  <p:tag name="SHAPEGLOW" val="0"/>
  <p:tag name="SOFTEDGE" val="0"/>
  <p:tag name="FONTSIZE" val="88"/>
  <p:tag name="MARGINBOTTOM" val="3.6"/>
  <p:tag name="MARGINLEFT" val="7.2"/>
  <p:tag name="MARGINRIGHT" val="7.2"/>
  <p:tag name="MARGINTOP" val="3.6"/>
  <p:tag name="LINERULEAFTER" val="0"/>
  <p:tag name="TEXTREFLECTION" val="0"/>
  <p:tag name="TEXTGLOW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159.7335"/>
  <p:tag name="LEFT" val="93.30315"/>
  <p:tag name="WIDTH" val="547.6968"/>
  <p:tag name="HEIGHT" val="220.5328"/>
  <p:tag name="SHAPEREFLECTION" val="-2.147484E+09"/>
  <p:tag name="SHAPEGLOW" val="0"/>
  <p:tag name="SOFTEDGE" val="0"/>
  <p:tag name="FONTSIZE" val="88"/>
  <p:tag name="MARGINBOTTOM" val="3.6"/>
  <p:tag name="MARGINLEFT" val="7.2"/>
  <p:tag name="MARGINRIGHT" val="7.2"/>
  <p:tag name="MARGINTOP" val="3.6"/>
  <p:tag name="LINERULEAFTER" val="0"/>
  <p:tag name="TEXTREFLECTION" val="0"/>
  <p:tag name="TEXTGLOW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115.9902"/>
  <p:tag name="LEFT" val="93.30315"/>
  <p:tag name="WIDTH" val="107.9642"/>
  <p:tag name="HEIGHT" val="31.50472"/>
  <p:tag name="SHAPEREFLECTION" val="-2.147484E+09"/>
  <p:tag name="SHAPEGLOW" val="0"/>
  <p:tag name="SOFTEDGE" val="0"/>
  <p:tag name="FONTSIZE" val="20"/>
  <p:tag name="MARGINBOTTOM" val="3.6"/>
  <p:tag name="MARGINLEFT" val="7.2"/>
  <p:tag name="MARGINRIGHT" val="7.2"/>
  <p:tag name="MARGINTOP" val="3.6"/>
  <p:tag name="LINERULEAFTER" val="0"/>
  <p:tag name="TEXTREFLECTION" val="0"/>
  <p:tag name="TEXTGLOW" val="0"/>
</p:tagLst>
</file>

<file path=ppt/theme/theme1.xml><?xml version="1.0" encoding="utf-8"?>
<a:theme xmlns:a="http://schemas.openxmlformats.org/drawingml/2006/main" name="Office 主题​​">
  <a:themeElements>
    <a:clrScheme name="自定义 14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37B90"/>
      </a:accent1>
      <a:accent2>
        <a:srgbClr val="F7B36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ont">
      <a:majorFont>
        <a:latin typeface="Segoe UI"/>
        <a:ea typeface="等线"/>
        <a:cs typeface=""/>
      </a:majorFont>
      <a:minorFont>
        <a:latin typeface="Segoe UI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1120</Words>
  <Application>Microsoft Office PowerPoint</Application>
  <PresentationFormat>宽屏</PresentationFormat>
  <Paragraphs>117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MiSans</vt:lpstr>
      <vt:lpstr>Segoe UI</vt:lpstr>
      <vt:lpstr>OPPOSans R</vt:lpstr>
      <vt:lpstr>Arial</vt:lpstr>
      <vt:lpstr>Calibri</vt:lpstr>
      <vt:lpstr>等线</vt:lpstr>
      <vt:lpstr>MiSans Normal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code</dc:creator>
  <cp:lastModifiedBy>智翔 游</cp:lastModifiedBy>
  <cp:revision>12</cp:revision>
  <dcterms:created xsi:type="dcterms:W3CDTF">2022-09-07T04:00:05Z</dcterms:created>
  <dcterms:modified xsi:type="dcterms:W3CDTF">2025-12-20T06:42:08Z</dcterms:modified>
</cp:coreProperties>
</file>

<file path=docProps/thumbnail.jpeg>
</file>